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2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3.xml" ContentType="application/vnd.openxmlformats-officedocument.presentationml.tags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419" r:id="rId2"/>
    <p:sldId id="533" r:id="rId3"/>
    <p:sldId id="475" r:id="rId4"/>
    <p:sldId id="482" r:id="rId5"/>
    <p:sldId id="483" r:id="rId6"/>
    <p:sldId id="459" r:id="rId7"/>
    <p:sldId id="473" r:id="rId8"/>
    <p:sldId id="474" r:id="rId9"/>
    <p:sldId id="476" r:id="rId10"/>
    <p:sldId id="461" r:id="rId11"/>
    <p:sldId id="463" r:id="rId12"/>
    <p:sldId id="464" r:id="rId13"/>
    <p:sldId id="477" r:id="rId14"/>
    <p:sldId id="462" r:id="rId15"/>
    <p:sldId id="465" r:id="rId16"/>
    <p:sldId id="466" r:id="rId17"/>
    <p:sldId id="460" r:id="rId18"/>
    <p:sldId id="467" r:id="rId19"/>
    <p:sldId id="479" r:id="rId20"/>
    <p:sldId id="469" r:id="rId21"/>
    <p:sldId id="470" r:id="rId22"/>
    <p:sldId id="471" r:id="rId23"/>
    <p:sldId id="478" r:id="rId24"/>
    <p:sldId id="480" r:id="rId25"/>
  </p:sldIdLst>
  <p:sldSz cx="9144000" cy="6858000" type="screen4x3"/>
  <p:notesSz cx="6669088" cy="9928225"/>
  <p:embeddedFontLst>
    <p:embeddedFont>
      <p:font typeface="Algerian" panose="04020705040A02060702" pitchFamily="82" charset="0"/>
      <p:regular r:id="rId28"/>
    </p:embeddedFont>
    <p:embeddedFont>
      <p:font typeface="Bookman Old Style" panose="020506040505050202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S UI Gothic" panose="020B0600070205080204" pitchFamily="34" charset="-128"/>
      <p:regular r:id="rId37"/>
    </p:embeddedFont>
    <p:embeddedFont>
      <p:font typeface="MV Boli" panose="02000500030200090000" pitchFamily="2" charset="0"/>
      <p:regular r:id="rId38"/>
    </p:embeddedFont>
    <p:embeddedFont>
      <p:font typeface="PMingLiU" panose="02020500000000000000" pitchFamily="18" charset="-120"/>
      <p:regular r:id="rId39"/>
    </p:embeddedFont>
    <p:embeddedFont>
      <p:font typeface="PMingLiU" panose="02020500000000000000" pitchFamily="18" charset="-120"/>
      <p:regular r:id="rId39"/>
    </p:embeddedFont>
  </p:embeddedFontLst>
  <p:custDataLst>
    <p:tags r:id="rId40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FF7A7"/>
    <a:srgbClr val="FF0066"/>
    <a:srgbClr val="9933FF"/>
    <a:srgbClr val="C0C0C0"/>
    <a:srgbClr val="33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1" autoAdjust="0"/>
    <p:restoredTop sz="96441" autoAdjust="0"/>
  </p:normalViewPr>
  <p:slideViewPr>
    <p:cSldViewPr snapToGrid="0">
      <p:cViewPr varScale="1">
        <p:scale>
          <a:sx n="87" d="100"/>
          <a:sy n="87" d="100"/>
        </p:scale>
        <p:origin x="397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9EB25A-E0AC-4D5E-B0F0-6DCD0028CFD1}" type="datetimeFigureOut">
              <a:rPr lang="zh-TW" altLang="en-US"/>
              <a:pPr>
                <a:defRPr/>
              </a:pPr>
              <a:t>2018/11/23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40CBF32-583C-4B7E-8F82-B2D07C4A96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87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1:32:30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19255 1109 340 0,'-12'-19'126'0,"12"19"-98"0,-3-29 14 0,3 26 2 15,0-7-5-15,0 4 4 16,0-7-9-16,0 3-1 15,0 2-18-15,0 0 9 0,0 2 5 16,0-1-6-16,0 7-4 16,0-6-8-16,0 6-5 15,3 8-3-15,-3 5 0 16,0-2-2-16,0 15-1 16,0-4 3-16,0 9 0 15,0-9 3-15,0 9 3 16,0-4-4-16,0 23-1 15,0-10-2-15,-3 34 1 16,3-16-2-16,0 8 2 0,0-10-2 16,0 31 2-16,0-16-2 15,3 19 2-15,0-18 0 16,3 20 1-16,-3-15-2 16,6 29 1-16,-3-24-2 15,0 13-1-15,0-18-2 16,0 29 1-16,-3-16 1 15,0 2 2-15,0-15-1 16,0 34-1-16,0-23 1 16,0 20-1-16,0-23 0 15,-3 31 0-15,0-23 0 16,0 18 0-16,0-21 0 16,0 24 0-16,0-27-3 15,0 32 2-15,0-26 1 0,0 28 2 16,0-28-3-16,3 29 0 15,0-27 1-15,0 11 0 16,0-19 0-16,0 27 0 16,-3-24 2-16,3 0 1 15,0-19-4-15,0 1 1 16,0-17-2-16,0-2 0 16,0-11-5-16,0-5 0 15,0-5-21-15,-3-16-7 16,0-3-50-16,0-26-21 15,0 2-100 1</inkml:trace>
  <inkml:trace contextRef="#ctx0" brushRef="#br0" timeOffset="1632.338">19175 992 288 0,'3'-8'107'0,"-3"8"-83"0,15-21 24 16,-12 16 4-16,6 0-18 15,0-3-5-15,5-3-11 16,1 3-1-16,6 0-10 16,-3 3 2-16,12-8 2 0,-6 5-4 15,29 2 1-15,-8-2-1 16,17 3 3-16,-11 0-5 16,29 2-3-16,-17-2 1 15,38 0 0-15,-24-1 1 16,31 4 2-16,-25-4-3 15,39-2 0-15,-27 3 1 0,36 5 0 16,-33-5-5-16,33 2 1 16,-29 3 2-16,44-5 1 15,-33 5-1-15,18-5 1 16,-27 5 4-16,48-3 4 16,-36 3-6-16,15 0-1 15,41-5-2-15,-8 5 1 16,-27 0-2-16,-15-6-1 15,6 6 1-15,-6 0 1 16,-6-2-1-16,-18 2-1 16,-2 0 1-16,-4 0 1 15,0 0-1-15,-8 0 2 0,-7 0-2 16,-12 0 2-16,-8 0-2 16,3 0-1-1,-16 2 1-15,-2 4-1 0,-12-6 0 16,-7 0 0-16,-5 0 0 15,-3 0 2-15,-6 0-1 16,-3 0-1-16,0 0 1 16,-3 0-1-16,-3 0 0 15,0 0 2-15,0 0 3 16,0 0 4-16,0 0 5 16,0 0 1-16,0 0-4 15,0 0 1-15,0 0-7 16,0 0-1-16,0 0-2 15,9 5-2-15,-6 3 1 0,-3 0 1 16,3 10-3-16,-3 1 0 16,0 7 1-16,0 14 2 15,0 10-1-15,3 6-1 16,0-6 1-16,3-5 1 16,-3 0-1-16,6-5-1 15,-3 13-2-15,0 18 1 16,0 3 3-16,-3-2 1 15,-3-9-1-15,0-10-2 16,-3 5 1-16,-3 16-1 16,6 14 0-16,0-9 2 15,-3-10 1-15,0-6 1 0,0 4-2 16,0 22 1-16,0 4-2 16,-3-11 2-16,6-8 0 15,0-2 1-15,0 20 0 16,0 9 2-16,-3-14-1 15,-3-13 0-15,6-2-6 16,-3 12 1-16,-3 17 0 16,-6-6 2-16,9-13-1 15,0-8-1-15,0 16 3 16,0 11 0-16,3-6 1 16,0-16 0-16,0-7-2 15,3 2-2-15,0 16 1 16,0 5 1-16,-3-13-3 15,3-13 0-15,-3-6 3 16,0 14 1-16,-3 13-4 0,0 0 1 16,0-16 0-16,0-10 0 15,0-6 0-15,-3 3 2 16,6 10-1-16,0 3 2 16,0-2 0-16,0-14 1 15,6-8 0-15,-3-8 2 16,0-5-5-16,3-2-3 15,-3-3 1-15,-3-1 0 16,9 1 3-16,-6 2 1 16,0 4-1-16,0-12-2 15,0-5 1-15,-3 8-1 16,9 14 0-16,-3-9 0 16,0-5 0-16,-3-8 0 0,-3-2-3 15,-3-3 2-15,-9-3-17 16,0-5-8-16,-12-8-41 15,0-8-18-15,-17-27-147 16</inkml:trace>
  <inkml:trace contextRef="#ctx0" brushRef="#br0" timeOffset="2926.369">19327 5286 264 0,'-3'-2'101'0,"3"2"-78"0,-3-3 26 0,3 3 7 15,0 0-13-15,0 0 0 16,0 0-15-16,0 0-6 16,0 0-12-16,0 0 0 0,0 0 1 15,0 0 0-15,0 0 1 16,0 0-4-16,6 0 0 15,-3 0-1-15,6 0 1 16,-3 0-2-16,5 0 1 16,1 0 0-16,15 0 1 15,-6 0 0-15,24 0 2 16,-10 0-3-16,13 0-2 16,-9 0-2-16,14-3 0 15,-11 1-4-15,23-1 0 0,-11 3 1 16,17 0 2-16,-11 0-1 15,5 0 2-15,-14 0-2 16,23-2 2-16,-14 2-4 16,23 0 0-16,-17 0 3 15,8 2 1-15,-17-2-1 16,14 3 1-16,-14-1-2 16,26 4 2-16,-17-4-2 15,8 4 2-15,-14-1-2 16,5 0-1-16,-11 1 1 15,23-1-1-15,-14-3 2 16,17 4 1-16,-18-4-1 16,4 1-2-16,-12 0 1 15,14-1-1-15,24 4 2 0,1 2 1 16,-10 0-1-16,-12-1-2 16,-2 1-2-16,-10-2 1 15,7-1 1-15,5-2 0 16,4-1 2-16,-4 4 1 15,-5-4-1-15,-7 1 1 16,-8-3-4-16,-1 0 0 16,4-3 1-16,5 1 0 15,7-1 0-15,-4 3 2 16,1 3-1-16,-12-1-1 16,-4 4-2-16,-2-4-1 0,0 1 4 15,2-1 3 1,4-2-1-16,2 0 0 0,1 0 1 15,-3 0 0-15,-7 0 0 16,-2 0 2-16,-3 0-3 16,-4-2 0-16,1-1-1 15,0 1-2-15,-4 2-2 16,-8 0 1-16,-6 0 1 16,3 0 2-16,9 0-1 15,0 0-1-15,-10 0 1 16,7-3-1-16,-3 0-5 15,-3-2-1-15,-3-3-26 16,-6 0-11-16,-12-3-132 16,-15 6-58-16,-12 5 69 15</inkml:trace>
  <inkml:trace contextRef="#ctx0" brushRef="#br0" timeOffset="27813.971">23202 5437 308 0,'-17'-5'115'0,"17"0"-89"0,-6-6 16 0,6 8 2 0,3-2-7 16,0-3 3-16,8 0-11 15,4 0-5-15,6 0-14 16,3 3 0-16,6 0 1 0,5-1-2 16,7 1 0-16,18 0-8 15,17 2 0-15,9 3 1 16,-2 0 1-16,8 0-4 15,9 0 1-15,-9 6 0 16,-11 1 0-16,-10-1 0 16,-5-4 0-16,-10 1 4 15,-5-3 5-15,6 0-7 0,-13-3-1 16,1 1 3 0,-9-1 5-16,-10 0-5 0,-5 1-2 15,-9-1 1-15,-3-2 0 16,-9 0-1-16,-9-1-2 15,0 1-6-15,-6 0-1 16,-3-1 3-16,1 1 2 16,-4 0 2-16,0 0 0 15,3-1 0-15,-3 1 2 16,-3 0 3-16,-2 2 2 16,5 0-3-16,0 1-1 15,12 2-1-15,3 0 1 16,9 2-2-16,9 4 2 15,9-1-2-15,6 3-1 16,11 0-2-16,7 2-1 0,2 4 4 16,-2 2 1-16,-6 2-3 15,-6 1 1-15,-7-4 2 16,-5 4 3-16,-9-6 7 16,-6 3 2-16,-21 0-1 15,-9 2 2-15,-17 4-2 16,-1-1 0-16,-3 0 1 15,4-3 4-15,5-2-8 16,0-2-1-16,6-6-5 16,7-1-1-16,2-4-21 15,6-6-8-15,12-7-36 16,3-6-15-16,3-8-144 16</inkml:trace>
  <inkml:trace contextRef="#ctx0" brushRef="#br0" timeOffset="28832.444">19291 389 204 0,'-6'-5'77'0,"6"5"-60"0,0-6 17 0,0 6 6 0,0-2-10 16,3-4 0-16,0 1-4 15,-3-3-1-15,3 3-14 16,0-3 11-16,-3-3 5 0,0 3 1 15,0-5 3-15,0 5-6 16,0-5-1-16,0 8-4 16,0-3-3-16,0-3-5 15,0 9 0-15,0-4-1 16,0 1 3-16,0 0-3 16,0 2 1-16,0 3-5 0,-3 13 1 15,-3 1-1 1,0 7 1-16,0 5 0 15,0 6 2-15,0 31 1 16,0 11 1-16,-3 3 2 16,0 3-1-16,3 23 0 15,0 8-1-15,3-18 0 16,3-17-2-16,3-4 1 16,0-1-4-16,0-10 1 15,0-3-5-15,0-5-2 16,-3-13 2-16,0-8 0 15,0-9-1-15,-3-12-2 16,-3-14-21-16,0-15-9 16,1-3-31-16,-1-11-12 15,0-5-71-15,0-24-30 0,-3-3 7 32</inkml:trace>
  <inkml:trace contextRef="#ctx0" brushRef="#br0" timeOffset="29341.521">19231 318 308 0,'-3'-27'115'0,"3"14"-89"0,-3-11 14 0,3 16 1 15,0-3-14-15,0 4-1 16,-2-1-4-16,-1 8-2 15,-3 2-10-15,-3 17 2 0,-6 5 2 16,-6 2 1-16,-3 3 1 16,-3 8 3-16,1 8 0 15,-1-2-4-15,6-1-1 16,3-13-2-16,6-3 0 16,12-26-4-1,9-13-3-15,9-8 0 16,6 0-6-16,0-3 1 15,2-2-2-15,-2-1 0 16,0 1 2-16,-6-1 2 16,-3 3-3-16,-3 9 0 15,-3-4 3-15,-1 6 3 16,-2 0 7-16,0 7 4 0,0-2-6 16,0 14-3-16,0 2 0 15,3 5 2-15,3 5 2 16,3 3 1-16,0 6-2 15,0-3 1-15,0 2-4 16,-3 1-2-16,-4-1 0 16,1 1-1-16,-3-6-2 15,0-3 1-15,-3 1-9 16,-3-6-3-16,-3 0-35 16,0 0-14-16,3 1-181 15</inkml:trace>
  <inkml:trace contextRef="#ctx0" brushRef="#br0" timeOffset="30725.251">19008 5300 280 0,'-6'-6'104'0,"3"4"-81"0,0-1 34 15,3 3 8-15,-3-3-10 0,0 3-2 16,0-2-13-16,0-1-2 16,0 0-22-16,0 1 4 0,0-1 1 15,0 1-5-15,0-1-1 16,1 0-7-16,-1 1 0 16,0-1-1-16,0 3 3 15,0 0-1-15,0 0 0 16,-3 0-5-16,0 0-1 15,0 0-1-15,3 3 1 16,0-1-2-16,0 1-1 16,0 0 1-16,0-1 1 15,0 1-1-15,0-1 2 0,0 4 0 16,0-4 1-16,0 4 0 16,0-1 0-16,0 0-2 15,3 3-2-15,0 3 3 16,0 2 0-16,0 6-4 15,0 2 1-15,3 5 2 16,0 1 1-16,0-9-4 16,3 9 1-16,3 4 2 15,3-4 1-15,3-3-1 16,0-9 1-16,-4-1-2 16,10-4-1-16,12 1 1 15,-9-3 1-15,-6-3-1 16,6-5-1-16,-4 0 1 15,1-10-1-15,-3 2 0 16,-3-16 0-16,3-11-3 16,-3 1 2-16,-6 2 1 0,-3 3 2 15,-6-3-1-15,-3 9-1 16,-6 1 1-16,-3 4-1 16,-3 2 0-1,3 5 0-15,3 1 0 0,-6 2 0 16,3 0 0-16,-6 0 0 15,3 3 0-15,1-1 2 16,-1 1 1-16,0 3 1 16,3-1 0-16,0 0 0 15,-3 1-5-15,6 2-1 16,3 0 1-16,0 0 0 16,3 0-17-16,0 0-5 0,0 0-44 15,3 0-17-15,6 2-141 16</inkml:trace>
  <inkml:trace contextRef="#ctx0" brushRef="#br0" timeOffset="31779.991">23327 5871 460 0,'-9'0'170'0,"9"0"-132"0,0 3 9 16,0-3-4-16,3 0-23 0,3-6-6 15,3-1-6-15,0-4-3 16,3 0-3-16,0-2 3 0,-3 0 1 16,6 0 2-16,-6-1 2 15,-3 1-3-15,6 0 1 16,-3 0-5-16,0 0 0 15,-4-1 1-15,1 4 2 16,0-1 3-16,-3 3 5 16,3 0-2-16,-3 3 3 15,0 2-4-15,-3 3-1 16,0 8-2-16,-3 5 0 16,0 3-4-16,3 6-1 0,-6 7 1 15,6 10 0-15,0 9-2 16,0 2-2-16,0-7 1 15,0-6 1-15,0-3-3 16,6-8 0-16,-6-2 1 16,3-5 2-16,-3-3-6 15,0-3 1-15,0-3-6 16,0-4 1-16,-3-1-1 16,-3 0 3-16,-3-2 2 15,-2-3 2-15,-1-3 7 16,0 1 7-16,3-4-2 15,0 1 2-15,0 0-3 16,9 0 2-16,0-1-6 0,12 1-3 16,-3 2 1-16,0 3 0 15,0 0-4-15,3 0-1 16,8 0 1-16,-2 0 0 16,-6 0-8-16,3 0-4 15,-9-2-26-15,6-9-13 16,-6-10-126-16,3-8-56 15,-6-6 41 1</inkml:trace>
  <inkml:trace contextRef="#ctx0" brushRef="#br0" timeOffset="32728.928">18725 918 408 0,'-12'-5'154'0,"10"5"-120"0,-1-5 12 15,3 5-2-15,3 0-17 16,-1-3-1-16,4-2-13 16,3-3-5-16,3 2-5 15,0-7 2-15,0 5 1 0,0-2 0 16,-3-4-1-16,0 1 3 15,0 5 5-15,-6-2-3 16,0 7 0-16,0-2-6 0,-3-3-1 16,0 8 1-16,3 8 0 15,-3 5-2 1,3 0 1-16,0 14 2 0,-3 4 2 16,3 9-3-16,-3 0-1 15,0 5-1-15,0-11 1 16,0 3-2-16,0-10-1 15,0-1-2-15,0-7 1 16,-3-6-1-16,0 0 0 16,0-8-3-16,-6 3 1 15,-9-2 2-15,3-6 3 16,0 2 4-16,3 4 4 16,3-6 0-16,3 0 2 15,6 0-2-15,6 5 2 16,6-5 3-16,3 2 1 15,3 4-2-15,0-6 2 0,-3 5-10 16,0-2-3-16,-4 2-2 16,1-5 2-16,-3 0-10 15,0 0-2-15,-3 0-30 16,0 0-12-16,0-5-151 16,-3-3-67-16,-6-5 90 15</inkml:trace>
  <inkml:trace contextRef="#ctx0" brushRef="#br0" timeOffset="34270.35">3357 7371 424 0,'-6'-8'159'0,"6"8"-124"0,-6-16 22 0,6 14 1 15,0-3-17-15,0-1-3 0,-3-2-11 16,3 3-3-16,-3 0-13 16,3-1-2-16,-6 12 1 0,3-1-2 15,-12 24 1-15,3-5-3 16,-12 29-1-16,6-11-1 16,-5 40 2-16,5-18-5 15,3 7-1-15,3-10-16 16,6 5-6-16,0-13-18 15,9-8-7-15,-3-8-30 16,9-26-14-16,0-1-108 16</inkml:trace>
  <inkml:trace contextRef="#ctx0" brushRef="#br0" timeOffset="34631.1">3279 7289 428 0,'-6'-34'162'0,"6"15"-126"0,6-7 14 0,0 15-3 15,0 1-12-15,3-3 2 16,0 2-15-16,0 0-5 16,3 3-10-16,0 0-3 0,0 6 2 15,0 4-1-15,2 12 0 16,1 15 1-16,0 8 1 15,-3-5 3-15,12 21 1 16,-6-11 1-16,9 45 0 16,-7-18-2-16,7 10 1 15,-6-15-6-15,0 5-3 0,-6-11-1 16,-3 8-1-16,-3-13-11 16,-6 0-3-1,0-8-17-15,-12-13-8 0,3-6-41 16,-12-26-18-16,3 0-114 15</inkml:trace>
  <inkml:trace contextRef="#ctx0" brushRef="#br0" timeOffset="34796.401">3127 7863 424 0,'-35'-8'159'0,"35"8"-124"0,-9-7 24 0,9 7 1 16,9-11-21-16,-3 3-5 15,26-13-19-15,-5 2-8 16,18-2-4-16,-6 3-18 0,29-4-5 16,-11 1-61-16,35 11-26 15,-21 2-91 1</inkml:trace>
  <inkml:trace contextRef="#ctx0" brushRef="#br0" timeOffset="35141.009">4098 7570 376 0,'-42'-3'140'0,"42"3"-109"0,-21 0 35 15,18 0 9-15,0 0-30 16,0 0-10-16,9-3-19 16,-3 3-8-16,21-2-5 15,-3-1-3-15,15 3 3 0,-10 0-11 0,7 0-2 16,-6 0-24-16,3 0-8 15,-3 0-31-15,-1 0-14 16,-5 0-85 0</inkml:trace>
  <inkml:trace contextRef="#ctx0" brushRef="#br0" timeOffset="35319.717">4044 7861 480 0,'-21'2'178'0,"21"-2"-138"0,3 0 4 0,-3 0-9 0,18-2-15 16,-3-1 1-16,21-2-19 15,-6 0-8-15,8-1 3 16,-5 1-46-16,15-3-17 0,-7 0-142 16</inkml:trace>
  <inkml:trace contextRef="#ctx0" brushRef="#br0" timeOffset="36212.066">5488 7067 332 0,'-6'0'126'0,"6"0"-98"0,3 0 25 0,-3 0 5 0,6 0-17 16,-3 0-3-16,6 0-18 16,-3 0-5-16,3-5-9 15,-3-1-4-15,0-4-1 0,-3 2 1 16,-9-5 1-16,3 2-1 15,-15-2-2-15,3 2 3 16,-15 6 0-16,3 2 3 16,-8 9 1-16,8-4 3 15,-6 9 4-15,6-1-4 16,1 6 2-16,5-2-3 16,3 7 0-16,3-5-3 15,12 21 1-15,3 18-2 16,6-12 0-16,-3-9-3 15,9 6 1-15,0-9-2 0,3 1-1 16,-4-5 1-16,1-4 1 16,-3-1-1-16,-9-1 2 15,0-3-2-15,-9 1 2 16,3-3-2-16,-8 0 2 16,2-3-2-16,-12-3-1 15,6-2 1-15,-6 0-1 16,3-2 0-16,3-4 0 15,4 1-3-15,5-1 0 16,0 1 2-16,9-3 0 16,0 0 1-16,12 5 0 15,-3-2 0-15,5 8 0 16,-2-3 4-16,3 15 5 0,0-4 1 16,0 21 2-16,-3-9 2 15,-3 14 2 1,0-10-1-16,-6 23 1 0,0-10-6 15,0 26-2-15,0-14-6 16,6 1-2-16,0-10-5 16,14-4 1-16,-5-10-11 15,24-10-3-15,-9-6-29 16,14-16-11-16,-11 0-78 16,15-31-35-16,14-16-14 15</inkml:trace>
  <inkml:trace contextRef="#ctx0" brushRef="#br0" timeOffset="36582.712">5937 7411 332 0,'-9'-19'123'0,"9"19"-95"0,-5-21 27 0,5 19 5 16,-3-4-17-16,3 1-2 15,-6 0-7-15,0-1-1 0,-6 6-18 16,3 0 2-16,-9 8 3 0,3-2-2 16,-6 10-1-16,3-3-5 15,-2 11 0-15,2-3-3 16,3 26 0-16,3-7-1 15,6 29 0-15,0-14-4 16,18 6-3-16,-3-8 0 16,30 5 1-16,-7-13-23 15,16-2-8-15,-9-9-52 16,5-18-20-16,-5-3-111 16</inkml:trace>
  <inkml:trace contextRef="#ctx0" brushRef="#br0" timeOffset="36862.055">6443 7519 396 0,'-11'-10'148'0,"11"10"-115"0,-6-13 24 0,6 13 4 16,0-3-16-16,0 3-4 15,-3 0-10-15,0 0-5 16,-6 5-14-16,0 1 1 0,-12 15 3 16,6-3-2-16,-12 33 0 15,6-9-8-15,-2 8-4 16,2-8-8-16,3 1-1 0,3-9-24 16,3-2-9-16,-3-8-43 15,9-8-17 1,0-3-104-16</inkml:trace>
  <inkml:trace contextRef="#ctx0" brushRef="#br0" timeOffset="37032.09">6122 7517 512 0,'-3'5'189'0,"3"-5"-147"0,6 21 15 15,-3-15-2-15,3 25-29 0,0-4-6 16,6 20-21-16,-3-10-10 15,14 8 6-15,-2-10-47 16,18-3-17-16,-9-6-71 0,6 0-30 16,5-4 1-1</inkml:trace>
  <inkml:trace contextRef="#ctx0" brushRef="#br0" timeOffset="37197.871">6625 7818 472 0,'-3'16'178'0,"3"-16"-138"0,-9 29 11 0,9-23-4 16,-3 4-30-16,0-2-6 16,-3 8-21-16,3-3-7 15,-3 1 9-15,0-1-45 0,6-5-18 16,0-3-61-16,6-8-27 16,0 1 16-1</inkml:trace>
  <inkml:trace contextRef="#ctx0" brushRef="#br0" timeOffset="37695.766">6759 7517 368 0,'3'-11'140'0,"-3"11"-109"0,0 3 38 16,0-3 10-16,0 10-24 15,0-2-9-15,3 29-21 16,0-5-6-16,9 16-11 16,-3-8-5-16,12-1 0 0,-4-7-2 15,4-6 2-15,-3-4 0 16,3-7 1-16,-3-1 0 15,0-14 0-15,-3 0-2 0,-1-19-2 16,1 3 1-16,-3-15-1 16,-3 4 0-16,-3-5 0 15,0 9 0 1,0 1 2-16,-3 4-3 0,-3 2 0 16,0 3-1-16,0 7 0 15,0 1 2-15,0 10 0 16,0 1 0-16,3 25 0 15,0-4 0-15,3 15 2 16,0-5-1-16,3 14 2 16,0-12 0-16,3 35 3 15,-3-15-1-15,3 7 2 16,-4-13 2-16,-2 0 2 16,0-8-1-16,-6-3-1 0,0-8-1 15,-9 1 0 1,3-6-2-16,-8-3-1 15,-1-5-6-15,-18-7-1 0,3-4-17 16,-17-12-5-16,8-1-39 16,-3-26-16-16,9 5-94 15,16-40-38-15,2 14 48 16</inkml:trace>
  <inkml:trace contextRef="#ctx0" brushRef="#br0" timeOffset="37933.701">7095 7170 472 0,'12'3'178'0,"6"10"-138"0,21 35 6 0,-33-40-5 16,30 29-14-16,-7-8-1 16,10 10-6-16,-6-7-2 15,-1 19-10-15,-5-12 4 0,-3 30 3 16,-6-13 2-16,-9 4-1 15,-3-9-8-15,-12 2-5 16,0-11-18-16,-18 0-5 16,3-7-21-16,-11-9-7 15,5-5-53-15,3-13-25 16,6-13-71 0</inkml:trace>
  <inkml:trace contextRef="#ctx0" brushRef="#br0" timeOffset="38099.009">7622 7477 460 0,'-6'3'170'0,"6"-3"-132"0,3 2 20 16,-3-2 1-16,0 0-37 16,0 0-14-16,6 3-59 15,-3-3-25-15,3 3-133 16,0-1-59-16</inkml:trace>
  <inkml:trace contextRef="#ctx0" brushRef="#br0" timeOffset="38280.528">7741 7850 564 0,'-3'11'211'0,"3"-11"-164"0,0 0-4 0,0 0-13 16,3 0-27-16,-3 0-5 15,3-8-49-15,0 0-19 16,-3-8-162-16,0 3-71 16</inkml:trace>
  <inkml:trace contextRef="#ctx0" brushRef="#br0" timeOffset="40144.021">8789 7477 296 0,'-21'-5'110'0,"21"5"-86"0,-35-5 46 0,32 5 17 15,-15-3-21-15,3 3-8 16,-6-3-16-16,3 1-7 16,0-1-19-16,3 0-6 15,3 1 1-15,4-1-7 0,16-2 0 16,1 2-4-16,21 3-3 15,-6 0 2-15,9 5 2 16,-6 1 0-16,2 4-1 16,-5-2 1-16,0 5 1 15,-6-2-1-15,-6 13-1 16,-3-6 1-16,-6 19 1 16,0-5 1-16,-9 10 3 15,0-7-3-15,-9-1 0 16,3-2-1-16,-3-6 1 15,3-4-2-15,3-4-1 16,0-2-2-16,9-16 1 16,0 0-4-16,12-18 1 0,-3 2 0 15,9-21-1-15,-3 7 4 16,15-9 0-16,-7 10 1 16,13-6 0-16,-6 6-3 15,3 0 0-15,-7 5-1 16,-2 0 3-16,-6 6 2 15,-6 2 2-15,-3 3 1 16,-9 2 0-16,0 3 0 16,-12 8 0-16,3 0 2 15,-9 8 1-15,3-2 3 16,-3 15 1-16,4-3 1 16,-1 30 0-16,3-8-6 0,6 10-2 15,0-8-20 1,9 0-7-16,0-7-45 0,15-6-19 15,-3-5-109 1,11-14-73-16,10-12 117 16</inkml:trace>
  <inkml:trace contextRef="#ctx0" brushRef="#br0" timeOffset="40291.291">9328 7644 416 0,'6'-3'154'0,"-6"3"-120"0,3 8 30 0,-3-8 5 0,3 13-23 16,-3-2-4-16,0 13-24 15,0-6-11-15,-3 11-5 16,0-5-22-16,0-3-9 0,0-2-58 16,3-6-24-16,0 0-85 15</inkml:trace>
  <inkml:trace contextRef="#ctx0" brushRef="#br0" timeOffset="40911.218">9563 7453 460 0,'-6'-10'173'0,"6"10"-135"0,-3-6 10 16,3 6-5-16,3 0-21 15,-3 0-4-15,0 0-5 16,0 0-1-16,3 8-6 0,0-2 3 0,0 12 1 16,0-2-3-16,3 21 1 15,0-5-5 1,9 10-2-16,-3-7 0 0,6-6 1 15,-4-5-3-15,7-17-2 16,-3 1 2-16,3-23 0 16,-3 1-2-16,0-7 2 15,-3 3 1-15,-1-6 0 16,-2 3 0-16,-3-1 2 16,0 4-1-16,-3 2-1 15,-3 3 3-15,0 0 0 16,0 2 3-16,-3 6 3 15,0-1-2-15,0 9-2 16,0-3-2-16,0 8-3 16,0 0 3-16,0 16 2 15,0-6 2-15,6 33 3 0,-3-12-3 16,9 14 1-16,-3-8-5 16,6 3 0-16,-3-9-3 15,3 17-1-15,-1-11 1 16,-5 16 0-16,0-11 4 15,-12 3 2-15,0-11-2 16,-12-2-3-16,4-3 0 16,-7-5 1-16,3-6 3 15,-9-5 2-15,3-5-3 16,-15-5-1-16,7 0-1 16,-13-9 1-16,9 1-4 0,-2-6 0 15,5 1-1 1,3-9 0-16,3 3-11 15,3-16-5-15,3 6-41 0,7-17-16 16,2 6-171 0</inkml:trace>
  <inkml:trace contextRef="#ctx0" brushRef="#br0" timeOffset="44846.212">10688 7443 372 0,'-24'8'140'0,"16"-8"-109"0,-4 0 29 15,12 0 7-15,-3 0-24 16,0 0-4-16,0-6-17 15,0-2-6-15,3 6-9 16,0-1-1-16,6 11 4 0,0-3 3 16,3 19 2-16,-1-3-2 15,4 35 0-15,-3-11-3 0,0 8 1 16,-3-11 0-16,0-2 3 16,0-8 2-1,-3-9-1-15,0-4-5 0,0-24-4 16,0 2-3-16,3-37 0 15,0 3-4-15,9-8 0 16,-3 11 1-16,9-8 0 16,-4 7-3-16,1 3 2 15,-3 6-15-15,0 2-4 16,-3 6-25-16,6 4-9 16,-3 4-60-16,6 7-26 15,-4 1-55 1</inkml:trace>
  <inkml:trace contextRef="#ctx0" brushRef="#br0" timeOffset="45760.631">11218 7628 464 0,'3'21'176'16,"-3"-21"-137"-16,3 5 9 0,-3-5-5 0,6-2-21 16,-3-1-2-16,3-13-12 15,0 3-3-15,-3-6-3 16,0 4-4-16,-6-7 1 0,3 7 3 15,-9-4 1-15,3 3-1 16,-6 3 1-16,0 2-2 16,-3 9 2-16,0-1-2 15,-2 11 2-15,2 0 0 16,-3 24 1-16,3-6 4 0,6 27 5 16,0-11-3-16,9 1 0 15,0-6-4-15,9-5 1 16,-3-6-4-16,6-10 0 15,-3-3-1-15,6-16 1 16,-3 1-2-16,2-27 2 16,-2 5-2-16,-3-13-1 15,0 5 1-15,-3-2-1 16,0 7 0-16,-3 3 2 16,-3 3 1-16,0 5 3 15,0 3-3-15,0 11 0 16,0-1-1-16,3 19-2 15,0-3-2-15,9 27 1 0,-3-9-1 16,12 6-2-16,-3-5 3 16,11-8 2-16,-5-5-2 15,6-22-2-15,-6 0-1 16,3-29 3-16,-4 3-2 16,1-10-1-16,-6 4-2 15,-3-39-1-15,-3 16-5 16,-3-16 0-16,0 13 1 15,-6-2 5-15,0 10 5 16,-3 8 3-16,0 8 6 16,-3 8 3-16,0 5-4 15,-3 10-2-15,3 4 0 16,-3 10-1-16,0 0 0 16,0 26 2-16,3 35 1 15,3-11 3-15,0-5-5 16,6 19-1-16,-3-11 0 0,9 32 2 15,3 12-3-15,-3-36 0 16,-1-10 1-16,4-6 0 16,-3-8 0-16,6-11 0 15,6-2-2-15,-6-16 1 16,-3-3-2-16,6-34-1 16,-4 5-2-16,1-16 1 15,3-10-1-15,-9 18 0 16,-3 6 4-16,-3 2 1 15,0 6-1-15,-3 4-2 16,0 4 1-16,3 7 1 16,0 3-1-16,6 16-1 0,-3-3 1 15,8 24 1-15,-2-5-3 16,3 5 0-16,-3-8-1 16,0 3-2-16,-3-8-17 15,0-6-9-15,-3-2-26 16,3-13-12-16,-4 0-72 15,4-27-30-15,6-16-10 16</inkml:trace>
  <inkml:trace contextRef="#ctx0" brushRef="#br0" timeOffset="45903.834">12007 7154 556 0,'-15'-2'209'0,"15"2"-163"0,-9 2-6 0,9 1-13 16,0 0-30-16,0-3-5 15,0 0-38-15,0 0-15 16,3 2 31-16,-3-2-57 0,3 3-23 16,-3-3-66-1</inkml:trace>
  <inkml:trace contextRef="#ctx0" brushRef="#br0" timeOffset="46114.688">11185 7260 488 0,'-15'-5'184'0,"15"5"-143"0,9-11-18 0,-6 11-17 0,24-5-45 15,-3 2-14-15,36 3-39 16,-13 0-17-16,22 14-44 15,29 9-16-15</inkml:trace>
  <inkml:trace contextRef="#ctx0" brushRef="#br0" timeOffset="46627.026">12016 7480 436 0,'-12'26'165'0,"12"-26"-129"0,-12 43 19 0,12-35 1 16,3 26-28-16,3 14-5 15,3-17-14-15,-3-4-6 16,9-1-2-16,-3-7-1 0,6-9 2 15,5-10-1-15,-5-8-1 16,-3 0 1-16,-3-15 1 16,0 4-1-16,-9-5-1 15,0 3-4-15,-6-3 0 16,0 3-9-16,-6-3-2 16,3 6 1-16,-3-1 3 15,0-2 7-15,6 8 2 16,0 2-1-16,6 6 0 15,-3 0 4-15,9 7 1 16,6 6 8-16,0 3 4 16,-3-3-1-16,6 13 2 15,-3-5 5-15,-1 13 4 0,-2-5-1 16,-3 0 0-16,0 2-8 16,-3-13 1-1,6-23-6-15,-3 2-7 16,9-13-4-16,-3 2-7 15,6-5 0-15,-4 3 4 16,7 3 2-16,-6 2 4 16,3 10 1-16,-3 1 1 15,0 10 2-15,-3-2-3 16,2 13 0-16,-2-3-8 16,0 11-2-16,-3-3-29 15,3 0-12-15,-3-5-48 16,0-3-19-16,-3-2-87 15</inkml:trace>
  <inkml:trace contextRef="#ctx0" brushRef="#br0" timeOffset="47260.438">12703 7379 400 0,'-8'-21'148'0,"8"16"-115"0,3-1 22 0,-3 6 2 15,5 6-13-15,7 7-2 16,0 3-12-16,-3-3-6 15,6 8-14-15,-3-5 0 0,3 8 1 16,3 13-4-16,-6-8-2 0,-3-5-2 16,0 2 0-16,-1-4-2 15,-2-4 2-15,0-2-4 16,-6-11 0-16,-3-7-6 16,-3-6-3-16,3 2 1 15,-8-7 0-15,2 3 3 16,-9-4 4-16,3 4 1 15,0 2 3-15,0 3 1 16,3 7 3-16,3 1-1 16,9 21 2-16,6 15-2 15,6-7 0-15,-3-5-3 16,12-4-2-16,-3-2 1 16,6-18 1-16,-4 0-1 15,7-30 2-15,-6 9-2 16,3-14 2-16,-3 6-4 15,3-17 0-15,-7 9-1 0,1-38-2 16,-3 14-6-16,-3-5-4 16,-3 12 5-16,-6 1 5 15,0 5 9-15,-6 8 7 16,0 8-2-16,-3 5 0 16,3 3-6-16,-3 8-1 15,0 2 1-15,0 6 0 16,0 2 2-16,0 9 3 15,3-4 2-15,-3 19 1 16,0-2-2-16,3 34-1 16,0-11-3-16,3 16 1 15,0-13-4-15,6 35 0 16,9 23 1-16,9-16 0 16,9-15-2-16,0-27-2 0,-7-6-4 15,13-12 0-15,-9-6-7 16,6-10-3-16,2-9-36 15,-11-7-15-15,-3 0-181 16</inkml:trace>
  <inkml:trace contextRef="#ctx0" brushRef="#br0" timeOffset="48443.21">13847 6884 148 0,'-12'0'55'0,"9"0"-43"0,-3-2 12 0,6 2 5 16,-3 0 16-1,0 0 9-15,-3-3 9 0,-6-2 6 16,3 0-38-16,3 2 12 0,-3-5 2 16,0 3-9-16,0-6-1 15,0-5-14-15,6 3-5 16,0 2-5-16,6-2 0 16,0 3-6-16,6 2-1 15,-3 2-2-15,6 9 1 16,-3-3 0-16,6 13 1 15,-3-2 0-15,3 15 2 16,-3-7 1-16,0 5 1 16,-1-3 4-16,-2 3 5 15,0-6 0-15,-3 3-1 16,-3-5-2-16,-3 3-1 0,0-3-5 16,-3 2-3-16,0-2-2 15,-3 3-3-15,0-4 3 16,-3 9 2-16,3-5-2 15,1 7 0-15,-1-5 1 16,6 8 2-16,0-5-3 16,6 0-2-16,-4-3 0 15,7 0 1-15,0-5-3 16,6-5 0-16,-3-3 3 16,3-6 3-16,-3 1-2 15,3-3-2-15,-3 0 0 16,-3 0-1-16,0 0-7 15,-3 0 0-15,-1 3 9 16,-5 2 6-16,0-2-3 16,-2 7-3-16,-1 1 1 0,-6 5 0 15,3-3 1-15,0 5 0 16,0-2-2-16,0 11 1 16,3-6-2-16,6 27-1 15,-3-9 1-15,15 19-1 16,-3-10 0-16,8 0 0 15,-5-6-3-15,3-8 2 16,-3-4 3-16,-3-1 3 16,-3-6 0-16,-9 1 0 15,0-5-3-15,-12 2 1 16,3-5 0-16,-9 2 1 16,3-2-2-16,-6 0-2 15,7-3 3-15,-7-2 0 0,-9 0-4 16,12-4 1-1,3-1-2-15,-3-1-2 0,3-2-11 16,1-3-2-16,-1-3-36 16,9 0-13-16,3 1-125 15,12 2-52-15,9-3 65 16</inkml:trace>
  <inkml:trace contextRef="#ctx0" brushRef="#br0" timeOffset="48559.627">14317 7940 488 0,'-9'5'181'0,"9"-5"-141"0,-9 8 5 0,9-5-7 15,-3 0-59-15,-3-1-19 16,3-2-173-16,0 0-74 16</inkml:trace>
  <inkml:trace contextRef="#ctx0" brushRef="#br0" timeOffset="55016.95">19791 5040 384 0,'-3'-2'145'0,"0"2"-112"0,3-3 19 15,0 3 0-15,0 0-23 16,0 5-5-16,-3 3-13 16,-3 5-3-16,0 9-4 15,-3 1-3-15,-3 4 0 0,-3-1-4 16,-2-2 2-16,-1-3-19 15,0-2-9-15,0-3-43 16,3-3-16-16,6-2-82 16</inkml:trace>
  <inkml:trace contextRef="#ctx0" brushRef="#br0" timeOffset="55165.753">19648 5188 452 0,'-3'0'167'0,"3"3"-129"0,6 2 10 0,0 1-1 0,3 2-26 15,3 2-4 1,3 1-32-16,3-1-13 16,3-2 14-16,2 0-64 0,7-2-24 15,6-4-78 1</inkml:trace>
  <inkml:trace contextRef="#ctx0" brushRef="#br0" timeOffset="55453.489">20255 5244 420 0,'0'-3'159'0,"-3"6"-124"0,3-6 9 15,0 3-7-15,0 3-22 16,-3 2-3-16,-2 1-8 16,-1 2-1-16,-3 0-1 0,0-1-13 15,-3 4-4-15,0 0-35 0,-3-3-15 16,3-1-59-16,3 1-23 16</inkml:trace>
  <inkml:trace contextRef="#ctx0" brushRef="#br0" timeOffset="55608.47">20255 5186 376 0,'0'-3'140'0,"3"8"-109"0,0 1 24 0,0-1 4 16,0 3-35-16,3 3-12 16,3-1-34-16,6 3-13 0,6-2 18 15,6 0-93-15,11-3-40 16,-2-3 11-16</inkml:trace>
  <inkml:trace contextRef="#ctx0" brushRef="#br0" timeOffset="55829.598">20943 5241 344 0,'-15'3'129'0,"12"0"-100"0,-6 2 33 16,3-2 10-16,-3-1-34 16,-3 4-10-16,1-1-18 0,-4 0-7 15,0 3-2-15,3 0-19 0,-3 3-8 16,3-1-46-16,0-2-21 16,9 3-70-1</inkml:trace>
  <inkml:trace contextRef="#ctx0" brushRef="#br0" timeOffset="55961.978">20895 5231 368 0,'-6'2'140'0,"9"4"-109"0,0-4 5 0,3 4-7 16,6-1-44-16,6-2-15 15,9-1-132-15,6-2-58 0</inkml:trace>
  <inkml:trace contextRef="#ctx0" brushRef="#br0" timeOffset="56171.493">21553 5265 400 0,'-18'3'148'0,"7"2"-115"0,-7 0 19 16,6-2 1-16,-3 2-32 16,-3 1-9-16,-3 2-19 15,3 0-6-15,0-3 6 16,4 3-43-16,2-3-18 0</inkml:trace>
  <inkml:trace contextRef="#ctx0" brushRef="#br0" timeOffset="56342.884">21476 5226 392 0,'-3'2'148'0,"9"11"-115"0,-3 1 19 0,3-6 3 16,0 0-46-16,6 2-15 16,3 1-82-16,2-1-34 15,10 3-42-15,6-2-14 16</inkml:trace>
  <inkml:trace contextRef="#ctx0" brushRef="#br0" timeOffset="56777.77">22193 5210 384 0,'-6'-6'143'0,"6"6"-112"0,-3 0 23 0,3 3 1 15,-3 0-28-15,-3 2-9 16,-3 3-15-16,1 2-2 0,-4 1-1 15,0 0-14-15,0-1-3 0,3 1-40 16,0-3-15-16,3 0-100 16</inkml:trace>
  <inkml:trace contextRef="#ctx0" brushRef="#br0" timeOffset="56923.061">22152 5218 368 0,'-9'0'137'0,"9"8"-106"0,0 2 24 15,3-2 3-15,3-3-32 16,6 3-11-16,5 0-35 16,16 0-12-16,0-3 16 15,-6-2-76-15,20-3-32 0,19-10-20 16</inkml:trace>
  <inkml:trace contextRef="#ctx0" brushRef="#br0" timeOffset="57105.904">22929 5220 412 0,'-18'19'154'0,"9"-11"-120"0,-6 2 37 0,6-4 7 16,-6-1-31-16,-3 0-11 15,0 3-22-15,0-3-10 16,1 1-2-16,-1-1-16 0,3 0-5 16,3 1-41-16,3-6-16 15,0 0-91 1,15-3-79-16,3-5 87 15</inkml:trace>
  <inkml:trace contextRef="#ctx0" brushRef="#br0" timeOffset="57240.806">22991 5273 376 0,'9'19'143'0,"-6"-11"-112"0,3 0-1 0,-3-6-10 0,3 1-48 15,0-3-18-15,3 2-74 16,0-2-33-16,8-2 42 15,4-1 24-15</inkml:trace>
  <inkml:trace contextRef="#ctx0" brushRef="#br0" timeOffset="57356.888">23256 5276 400 0,'15'2'148'0,"-12"4"-115"0,0-1 22 0,3-2 0 16,-3 2-32-16,-3 0-10 16,0-5-69-16,0 6-27 15,-9-1-102-15,0 3-42 16</inkml:trace>
  <inkml:trace contextRef="#ctx0" brushRef="#br0" timeOffset="62688.47">19118 4794 308 0,'-9'-2'115'0,"6"-1"-89"0,-3 0 27 16,3 3 7-16,1 0-17 15,2-2-2-15,0-1-24 16,2 0-8-16,10 1-6 16,9-1-3-16,6 0 3 0,3 1-20 15,0-1-8-15,-1 1-40 16,1-1-16-16,3-5-75 16</inkml:trace>
  <inkml:trace contextRef="#ctx0" brushRef="#br0" timeOffset="63023.186">19115 4424 332 0,'-3'-5'126'0,"6"2"-98"0,3 0-3 0,3 3-7 0,6 0-14 15,6 0-2-15,6 0-26 16,3 0-9-16,-1 0-84 15,4 0-37-15,6 0 56 16,2-2 28-16</inkml:trace>
  <inkml:trace contextRef="#ctx0" brushRef="#br0" timeOffset="63290.895">19109 4157 256 0,'-6'-14'96'0,"12"6"-75"0,9-2 1 0,-3 7-3 0,9 1-18 16,3-1-2-16,3 0-27 16,2 1-9-16,1-4-69 15,3-4-29-15</inkml:trace>
  <inkml:trace contextRef="#ctx0" brushRef="#br0" timeOffset="63544.026">19181 3844 252 0,'-9'-10'93'0,"15"5"-72"0,9-9-6 0,-3 9-8 16,3 0-16-16,5-1-4 16,1 4-62-16,0-1-27 15,6 0 23-15,0-2 13 16</inkml:trace>
  <inkml:trace contextRef="#ctx0" brushRef="#br0" timeOffset="63757.758">19225 3590 240 0,'-2'-13'90'0,"7"11"-70"0,7-1-5 16,-3 3-6-16,3 0-32 15,3 0-10-15,0 0-62 16,6 0-29-16</inkml:trace>
  <inkml:trace contextRef="#ctx0" brushRef="#br0" timeOffset="63966.376">19163 3405 152 0,'-9'-13'57'0,"18"5"-44"0,6-8-1 0,-3 8-3 16,6-2-30-16,2-4-11 15,4 1-28-15,0 0-12 16</inkml:trace>
  <inkml:trace contextRef="#ctx0" brushRef="#br0" timeOffset="64174.957">19243 3069 208 0,'-9'-8'77'0,"15"6"-60"0,3-6-1 16,0 5-4-16,3 0-13 16,3-2-1-16,3 0-33 15,6-1-14-15,2-1-30 16,7-1-13-16</inkml:trace>
  <inkml:trace contextRef="#ctx0" brushRef="#br0" timeOffset="64370.227">19220 2715 208 0,'0'-14'77'0,"8"9"-60"0,13 2-20 0,-9-2-14 15,6 3-67-15,3-4-25 16</inkml:trace>
  <inkml:trace contextRef="#ctx0" brushRef="#br0" timeOffset="64591.026">19214 2545 176 0,'3'-13'66'0,"5"5"-52"0,13-5-5 16,-9 8-8-16,6-3-75 0,0-3-30 15</inkml:trace>
  <inkml:trace contextRef="#ctx0" brushRef="#br0" timeOffset="64836.425">19199 2204 188 0,'-3'-8'71'0,"9"5"-55"0,12 1-2 0,-7 2-6 0,7 0-17 16,3-6-4-16,6 6-60 16,3-7-24-16,8 1 42 15,1-7 22-15</inkml:trace>
  <inkml:trace contextRef="#ctx0" brushRef="#br0" timeOffset="65034.597">19282 1897 116 0,'15'-13'44'0,"-3"8"-35"0,6-9-8 16,-6 14-8-16,2-8-39 0,7 3-17 15</inkml:trace>
  <inkml:trace contextRef="#ctx0" brushRef="#br0" timeOffset="65290.338">19276 1701 224 0,'0'-5'85'0,"3"0"-66"0,9 2-6 0,-3 3-6 0,3-5-7 16,3 5 0-16,6-6-14 16,2 4-5-16,7-3-72 15,3-1-32-15</inkml:trace>
  <inkml:trace contextRef="#ctx0" brushRef="#br0" timeOffset="65512.289">19208 1505 232 0,'-12'-18'88'0,"12"18"-69"0,3-13 4 0,3 5-4 15,3 5-12-15,-3 1-2 16,11-4-10-16,10-2-2 15,3 0 4-15,3 3-19 0,-7 0-7 16,-2-3-69 0</inkml:trace>
  <inkml:trace contextRef="#ctx0" brushRef="#br0" timeOffset="65740.519">19184 1323 220 0,'-6'-11'82'0,"9"11"-64"0,6-2-7 16,0 2-6-16,6 0-12 15,2 0 0-15,7 2-57 16,3-2-24-16,3 0 18 0,3 0 10 15</inkml:trace>
  <inkml:trace contextRef="#ctx0" brushRef="#br0" timeOffset="65914.52">19139 1228 176 0,'-6'-14'68'0,"6"14"-52"0,33-7-3 0,-15 1-5 16,9 4-11-16,2-4-2 15,-2 1-71-15,-6 2-31 16</inkml:trace>
  <inkml:trace contextRef="#ctx0" brushRef="#br0" timeOffset="129782.278">6950 14645 308 0,'0'0'115'0,"0"0"-89"0,2-11 23 0,-2 11 6 16,3 0-18-16,0 0-6 16,-3 0-7-16,0 0-1 15,3 0-13-15,-3 0 1 0,0 0 2 0,0 0-1 16,0-3 3-16,0 1-6 16,0 2-1-16,0 0 0 15,0 0 0 1,0 0-7-16,0 5 0 0,0 0 1 15,3 9 1-15,-3-4-4 16,3 19 1-16,0-5 2 16,-3 18 3-16,0-7 7 15,0 5 2-15,0 5 1 16,0-16 1-16,0-6-4 16,3 1-2-16,0-5-2 15,0-1 2-15,0 1-5 16,0-6-1-16,-3-2-2 15,3-1-2-15,-3-2-13 16,0 3-4-16,0-3-62 0,3-8-27 16,-6-11-107-1</inkml:trace>
  <inkml:trace contextRef="#ctx0" brushRef="#br0" timeOffset="131552.56">6970 14568 276 0,'-9'-5'104'0,"9"5"-81"0,-6-6 25 0,6 6 6 0,0 0-10 16,0 0-4-16,0 0-20 15,0 0-8-15,6 0-7 16,-3 0-4-16,6 0 0 0,0 0-1 16,3 0 0-16,0 0-11 15,-3 0-3-15,0 0-4 16,-3 0 1-16,0 0-2 16,0-2 2-16,-3 2 4 15,0-3 4-15,-3 0 2 16,0 1 5-16,0-1 10 15,-3 3 4-15,3 0 6 16,-3 3 3-16,0-3 0 16,0 8 2-16,0-3-4 15,-3 8-2-15,3-2-3 0,0 10 1 16,0-5-6-16,0 21-1 16,0-5-4-1,0 18-1-15,0-8 3 0,-3 3 1 16,3-8 3-16,0 0 4 15,0-5 3-15,3-3 2 16,0 6-2-16,0-14 0 16,0-3-5-16,6 1 0 15,-3-1-3-15,9-4 0 16,-6-1-5-16,3-5-1 16,0 0-1-16,3-6 1 15,-3 1-2-15,3 0-1 16,-3-3-2-16,-1 0 1 15,1 0-19-15,-3 0-9 0,0 0-47 16,0-3-19-16,0 0-104 16</inkml:trace>
  <inkml:trace contextRef="#ctx0" brushRef="#br0" timeOffset="132454.472">15522 14269 360 0,'-20'8'134'0,"20"-8"-104"0,-3 0 5 0,3 0-4 16,0 0-18-16,0 0-4 16,12-3-6-16,-4 1 0 15,7-4-2-15,-3 1 4 0,3 0 4 16,-3-1 8-16,0 1 7 16,-3 3 2-16,0-1 4 15,-3 3-5-15,0 5-3 16,0-2-8-16,3 18-4 15,-3-5-5-15,2 29-2 0,-2-8-1 16,9 11-2-16,-6-9 1 16,3 9 1-16,-3-11 5 15,0 16 6-15,0-8 2 16,-3 5 0-16,0-10 1 16,-3 2 0-16,0-8-4 15,-3 1-2-15,0-6-4 16,0-5-1-16,0-3 3 15,-3-5 5-15,0-3-7 16,0-2-3-16,0-1-5 16,-3-5-1-16,0 1-12 15,-3-6-2-15,0 0-41 16,-6-6-16-16,3 1-105 16,-17-16-45-16,-10-5 57 15</inkml:trace>
  <inkml:trace contextRef="#ctx0" brushRef="#br0" timeOffset="134301.069">6021 14740 244 0,'-6'-3'93'0,"6"6"-72"0,-3-6 36 0,3 3 12 0,0 3-13 16,-3 0-3-16,3-1-17 16,-3 1-7-16,3-3-17 15,0 0-3-15,0 0 1 0,6 0-4 16,3 0 2-16,0 3-3 15,3-1 2-15,0 1-2 16,-1-1 2-16,4 1-4 16,0-3 0-16,3-3 3 15,-3 1 3-15,0-1-6 16,15 1-2-16,20-4-1 16,1 1 0-16,-1 0 0 0,-14-1 0 15,-6 4 2 1,6-1 1-16,11 3-4 0,1-3-1 15,2 3 1-15,-8 0 2 16,-6 0 0-16,17 3-1 16,16 2 1-16,-10 1-1 15,-5-1 0-15,-15-5 2 16,-7 0-3-16,25 0 0 16,-12 0 1-16,17 3 0 15,-11-3 0-15,8 2 2 16,-11-2-3-16,14 0 0 15,-11 0 1-15,23 6 0 16,19 1 0-16,-31-1 0 16,-11-1 0-16,8 0 0 0,-11 1-3 15,23-1 2-15,25 3 1 16,-28-3 2-16,-11-2-1 16,8-1-1-16,-11 1 1 15,20 0-1-15,30-1-3 16,-26 1 0-16,-16 0 4 15,13-1 1-15,-19-2 0 16,28 0-2-16,29 3 1 16,-33-3-1-16,-14 0 0 15,11-3 0-15,-14 1 0 16,32-1 0-16,21-2 0 16,-33-1 0-16,-17 4 0 15,20-3 0-15,-17-1-3 16,29 1 2-16,15 2 1 15,-36 1 2-15,-14-1-1 0,29 0-1 16,-18 1 1-16,22-1-1 16,14-2 0-16,-6-1 0 15,3-1-3-15,-20 1 2 16,-19 4 1-16,12-4 0 16,28 1 2-16,8 0 1 15,18 2-1-15,-60 3-2 16,-14 0 1-16,17-3-1 15,-15 1-3-15,37-1 2 16,41 0 1-16,-21-2 2 16,-9 0-1-16,-36 2 2 15,-14 1 0-15,20-1 1 0,39-2-2 16,-6-1 1-16,3 4-2 16,-38-1-1-16,-19 0 1 15,16 1-1-15,47-3 2 16,3-1 1-16,-6 4 1 15,-51-1 0-15,-14 0-5 16,26 1 1-16,66-4 0 16,-21 1 0-16,-21 0 0 15,-41 2 2-15,-13 0-3 16,40 1 0-16,44-1 1 16,-24 1 2-16,-9-1-1 15,3 0 2-15,6 1-2 16,-8-1-1-16,-13 0 1 15,-3 1 1-15,9-1-1 0,10 0-1 16,-7-2-2-16,-15 2 1 16,-5 3 3-16,11 0 1 15,6-2-4-15,-6-1 1 16,-8 0 2-16,-10 3 1 16,4 0-1-16,11 0-2 15,0-2 1-15,-2-1-1 16,-13 1 0-16,-29 2 0 15,-9 0 0-15,20 0 0 16,42 0 0-16,-5 0 2 16,-10-3 1-16,-35 6 1 15,-10-1-2-15,13-2-2 0,29 0-2 16,-2 0 1 0,-4 0-1-16,-29 0 0 0,-6 0 2 15,2 0 0-15,16-2 4 16,-9-1 2-16,-13 0-2 15,-5 1-1-15,-6-1-1 16,-6 3 1-16,-3-3-11 16,-3 3-4-16,-9-10-91 15,-6-14-116 1</inkml:trace>
  <inkml:trace contextRef="#ctx0" brushRef="#br0" timeOffset="138631.478">6947 15571 304 0,'0'-3'115'0,"0"3"-89"0,-3-3 21 0,3 3 3 16,0 0-5-16,0 0 3 15,3-2-5-15,0 2 0 16,-3-3-23-16,0 1 6 0,0-1 2 16,0 0-9-16,-3 3-3 15,0 0-9-15,-9 6-3 16,0-4-2-16,-6 11-2 15,3-2 1-15,-9 23-1 0,6-10 0 16,0 26 0 0,4-10-3-16,11 5 2 0,0-10 1 15,23 12 0-15,-5-12-3 16,18-1 2-16,-6-8 1 16,9-15 0-16,-10-3 0 15,19-13 0-15,-12-1-3 16,5-12 2-16,-8 2 1 15,-3-29 2-15,-6 8-1 16,-9-8-1-16,-3 8 1 16,-15 0-1-16,0 5 0 15,-9 6 2-15,3 4-1 16,-12 9-1-16,3 3-10 16,-14 12-4-16,5 1-33 15,-15 21-14-15,10-6-76 16,8 9-32-16,6-6 13 15</inkml:trace>
  <inkml:trace contextRef="#ctx0" brushRef="#br0" timeOffset="139397.454">15633 15558 372 0,'3'-22'140'0,"-3"22"-109"0,8-8 9 0,-5 8-4 16,6-2-10-16,-3-1 2 15,3-7-7-15,0 4-1 16,6-4-11-16,-3 2 1 0,9-11 3 0,-3 3-3 15,0-5 0-15,-4 5-2 16,-2 3 2-16,0 2 8 16,-6 14 6-16,0 0-13 15,-6 15-4-15,0-2-4 16,0 21 0-16,0-8-4 16,0 37 0-16,0-15 3 15,0 2 1-15,0-8-4 16,0-6 1-16,0-7-7 15,-3-5-3-15,3-4-8 16,-9-7-1-16,3-3 5 16,-3-5 6-16,0-2 7 15,1-4 3-15,2 1 6 16,6 0 5-16,0-1-1 16,14 6 3-16,1-3-10 0,21 3-3 15,-6-2-29-15,9-4-11 16,-7 1-87-16,1-8-36 15,0-11-14 1</inkml:trace>
  <inkml:trace contextRef="#ctx0" brushRef="#br0" timeOffset="146514.995">9411 14629 260 0,'-3'-3'96'0,"3"3"-75"0,3-5 41 0,-3 5 14 16,3-3-4-16,-3 1 0 15,3-4-12-15,-3 1-2 16,0-6-33-16,0 6 3 0,0-3 3 16,0 3-8-16,0 0-1 15,0-1-7-15,0 4 1 16,0-1-9-16,0 8-4 0,0-2-2 16,3 13-1-16,0-3-5 15,3 21 1-15,0-7-27 16,3 34-9-16,-3-14-51 15,0 12-19-15,0-12-103 16</inkml:trace>
  <inkml:trace contextRef="#ctx0" brushRef="#br0" timeOffset="148946.718">13427 14579 296 0,'-6'-3'110'0,"6"3"-86"0,-3-3 9 0,3 3 0 16,0 0-17-16,0 0-3 16,0-2-8-16,0-1-4 15,0 3 0-15,0 0-1 0,0 0 2 16,0 0 8-16,0-3 3 16,0 1 11-16,0-1 7 15,0 3 1-15,0-3 3 16,0 3-6-16,0 0-3 15,0 0-8-15,0-2-1 0,0 2-6 16,0 0 1-16,0 0-3 16,0-3 0-16,0 3-3 15,0 0 1-15,0 0 0 16,0 0 1-16,0 0 0 16,0 0 2-16,0 0-1 15,0 5 2-15,0 1-2 16,0 7 0-16,0-3-5 15,0 12-3-15,0-6-3 16,0 13-1-16,0-6-25 16,0 14-11-16,0-7-42 15,0 7-16-15,0-8-108 16</inkml:trace>
  <inkml:trace contextRef="#ctx0" brushRef="#br0" timeOffset="186968.189">7965 14663 556 0,'-9'-5'206'0,"9"5"-160"0,-6 0-5 0,6 0-11 16,-3 3-20-16,0-1-3 15,-3 9-7-15,0-3-2 16,-6 18 1-16,3-5-27 0,-12 22-10 16,3-9-52-16,-14 6-22 15,5-8-89 1</inkml:trace>
  <inkml:trace contextRef="#ctx0" brushRef="#br0" timeOffset="187108.465">7691 14706 460 0,'29'-14'170'0,"-29"14"-132"0,57 14 20 0,-48-12 1 0,18 19-31 16,-6-2-7-16,14 18-36 16,-8-5-13-16,30 2 14 15,-13-7-66-15,25-9-25 0,-16-2-86 16</inkml:trace>
  <inkml:trace contextRef="#ctx0" brushRef="#br0" timeOffset="187299.541">8935 14639 548 0,'-6'3'203'0,"6"-3"-158"0,-9 5-3 0,9-5-15 15,-3 6-23-15,0-1-1 16,-9 11-23 0,3-3-9-16,-9 19 15 0,4-6-55 0,-7 6-23 15,3-6-111 1</inkml:trace>
  <inkml:trace contextRef="#ctx0" brushRef="#br0" timeOffset="187459.679">8905 14639 512 0,'15'11'192'0,"-15"-11"-149"0,39 26 3 0,-33-20-10 16,21 12-29-16,17 14-5 0,4-3-43 15,-1-5-17-15,-14-11 29 16,-6-2-87-16,21-9-35 16,17-4-10-16</inkml:trace>
  <inkml:trace contextRef="#ctx0" brushRef="#br0" timeOffset="187686.572">10191 14679 520 0,'-6'-5'195'0,"6"5"-152"0,0 0 15 0,0 0-6 15,0 2-30-15,0-2-7 16,-6 6-15-16,0-1-5 16,-6 11 3-16,3-3-26 0,-11 16-11 15,5-5-53-15,-6 3-21 16,3-4-89 0</inkml:trace>
  <inkml:trace contextRef="#ctx0" brushRef="#br0" timeOffset="187840.428">10221 14671 512 0,'6'16'189'0,"-6"-16"-147"0,15 48-7 0,-12-40-12 0,9 15-37 16,-3-4-7-16,23 5-69 16,22 0-31-16,2-14-64 15,4-10-26-15</inkml:trace>
  <inkml:trace contextRef="#ctx0" brushRef="#br0" timeOffset="188093.362">11191 14549 544 0,'-9'14'203'0,"9"-14"-158"0,-14 29-10 0,14-24-15 16,-6 11-33-16,0-5-5 16,-3 10-45-16,0-3-19 15,-3 6-125-15,3-5-53 16</inkml:trace>
  <inkml:trace contextRef="#ctx0" brushRef="#br0" timeOffset="188240.02">11173 14576 492 0,'0'13'184'0,"0"-13"-143"0,21 29 1 0,-18-23-7 0,12 4-33 15,-3-2-9-15,15 5-58 16,-3-2-22-16,14 2-112 15,13 6-47-15</inkml:trace>
  <inkml:trace contextRef="#ctx0" brushRef="#br0" timeOffset="188588.089">12275 14645 488 0,'-30'2'181'0,"30"-2"-141"0,-6 6 3 0,6-6-11 16,-3 5-22-16,0-2-3 15,-6 12-18-15,3-1-6 16,-9 23 9-16,1-6-38 0,-4 14-16 16,3-10-78-16,-6 2-36 0,-12 0 35 15</inkml:trace>
  <inkml:trace contextRef="#ctx0" brushRef="#br0" timeOffset="188739.115">12269 14661 436 0,'24'-3'162'0,"-24"3"-126"0,29 13 25 16,-23-10 2-16,9 13-35 16,-3-3-12-16,9 16-44 15,9 11-20-15,0-6 25 16,-1-5-58-16,16-8-19 0,6-13-69 15</inkml:trace>
  <inkml:trace contextRef="#ctx0" brushRef="#br0" timeOffset="188979.79">13263 14663 520 0,'-27'0'192'0,"27"0"-149"0,-18-2 5 0,18 2-8 15,-8 2-25-15,2 1-6 16,-12 5-12-16,3-3-6 16,-9 14 5-16,6-4-38 0,-6 23-17 15,6-9-95-15,1 2-40 0,2-4 32 16</inkml:trace>
  <inkml:trace contextRef="#ctx0" brushRef="#br0" timeOffset="189143.249">13388 14647 464 0,'15'16'176'0,"-15"-16"-137"0,30 16-2 15,-12-5-10-15,11 7-19 16,13 9-4-16,9 2-39 15,-1-5-16-15,1-6 26 16,-3-5-65-16,2-7-25 0,7-6-36 16</inkml:trace>
  <inkml:trace contextRef="#ctx0" brushRef="#br0" timeOffset="189370.824">14275 14650 552 0,'-12'0'206'0,"12"0"-160"0,-3 0-2 0,3 0-11 16,-3 3-22-16,0-3-3 0,-6 2-8 16,3 1 0-1,-11 2 0-15,2 1-18 0,-12 9-8 0,3-1-39 16,-3 7-18-16,4-5-133 15</inkml:trace>
  <inkml:trace contextRef="#ctx0" brushRef="#br0" timeOffset="189555.931">14350 14528 540 0,'0'40'203'0,"0"-40"-158"0,3 26-10 15,0-18-17-15,3 0-27 16,-1 6-7-16,4-7-40 0,3 1-16 16,3-8 37-1,-3 0-86-15,12-5-33 0,9-8 8 16</inkml:trace>
  <inkml:trace contextRef="#ctx0" brushRef="#br0" timeOffset="189682.701">14799 14478 480 0,'-6'34'178'0,"6"-34"-138"0,-3 27 22 0,3-22 1 16,0 3-29-16,0-3-7 16,-3 9-18-16,-3 4-7 15,-3 1-1-15,-3-3-28 0,1-9-11 16,2-1-100-16,-18 12-42 16</inkml:trace>
  <inkml:trace contextRef="#ctx0" brushRef="#br0" timeOffset="-124185.867">17055 12322 372 0,'0'-19'140'0,"0"9"-109"0,3-6 24 0,-3 16 6 0,0-8-16 16,0 2-2-16,3-4-9 15,0-1-1-15,0 1-19 16,-3-4 3-16,0 9 1 0,0 0-4 16,-6 18 2-16,-14 19-9 15,-13 2-4-15,6-5-2 16,-38 64 1-16,14-19-3 16,-38 53-2-16,20-29-7 15,-32 32-2-15,27-35-4 16,-7 24-3-16,19-26-14 15,2 4-4-15,13-23-9 16,8-15-4-16,6-12-10 16,15-49-5-16,3 2 18 15,9-29 10-15,3 5 20 0,6-45 10 16,0 13 27-16,3-7 14 16,0 13 11-16,-3 5 8 15,0 8-7-15,-3 5-1 16,0 5-10-16,0 9-2 15,0 2-14-15,-6 11-6 16,0-1-8-16,-6 25-4 16,0-3 0-16,-11 31 1 15,5-10-1-15,-15 8 2 16,6-7 2-16,-5 12 2 16,5-8-1-16,9 11 1 15,3-11-6-15,24 6-1 16,-3-8 0-16,24-14 0 0,-7-2 0 15,22-21 0-15,-9-1-3 16,35-20 2-16,-14 4-1 16,8-7-2-16,-11 5 3 15,-1-7 0-15,-8 4-2 16,-9-5 2-16,-6 3 1 16,-13-13 2-16,-2 7 5 15,-12-15 6-15,0 10-5 16,-26-7-2-16,5 7-3 15,-27 0-3-15,6 6-17 16,-2 4-9-16,8 7-39 16,6 1-18-16,3 4-120 15</inkml:trace>
  <inkml:trace contextRef="#ctx0" brushRef="#br0" timeOffset="34624.023">12424 12314 348 0,'-21'-16'129'0,"21"16"-100"0,-15-19 22 0,15 17 3 15,-6-9-16-15,3 3-2 16,0-8-12-16,0 3-5 16,0 0-11-16,0 2-3 0,3 6 1 15,0 0 3-15,6 31 5 16,0-5 1-16,6 67 0 15,-3-22-1-15,12 87-1 16,-6-36-1-16,8 68 0 16,-5-48-6-16,9 14-2 15,-3-34-4-15,0-9-3 16,-3-23 2-16,-1-6 0 0,-2-15-10 16,-6-11-5-16,0-8-6 15,-9-19-1-15,0-5 6 16,-15-16 3-16,3 1 5 15,-15-14 6-15,6 0 2 16,-23-21 1-16,5 2 8 16,-15-10 5-16,13 8 2 15,-1-5 1-15,6 5-8 16,15-6-3-16,4 6-8 16,26-3 0-16,-1 6 1 0,22-6 3 15,-6 6-2 1,24-1 0-16,-10 6 1 15,28 0 2-15,-16 5-6 0,1 3 1 16,-10 2 1-16,-5 11 3 16,-9 0 11-16,-12 19 7 15,-3-3-4-15,-27 50 0 16,3-13-9-16,-27 21-4 16,6-13-28-16,-5 31-10 15,8-15-77-15,9-8-31 16,0-3-43-1</inkml:trace>
  <inkml:trace contextRef="#ctx0" brushRef="#br0" timeOffset="43212.527">20529 6588 332 0,'-12'16'123'0,"12"-16"-95"0,-12 16 20 16,12-13 5-16,-3 2-16 0,1 0-3 16,-4 3-7-16,0-3 0 15,0 1-15-15,0-1 4 0,0 0 4 16,0-2-2-16,0-6-1 15,3 3-7-15,0-10-4 16,0 2-3-16,6-21 0 16,0 2-2-16,15-44-1 15,-3 15 1-15,14-60 1 16,13-38-1-16,-3-10-1 16,-1-13-2-16,7 8 1 15,12-30 1-15,8 17 0 16,7-19 0-16,-4 21 0 0,-5 13 0 15,-4-8 0 1,-5 27-5-16,-1 32-1 0,-5 23 3 16,-6 16 3-16,-7 14 1 15,-5 7-1-15,-9 14 3 16,-3 8 0-16,-9 7 3 16,-3 6 1-16,-6 8-3 15,-6 5-3-15,-6 8 0 16,-9 5 1-16,-3 3 1 15,-6 5 3-15,1 3-3 16,-7 3-2-16,-15 4 0 16,-17 12-1-16,-7 15 2 15,7-2 1-15,5-3-1 0,10-6-2 16,5-7 5-16,7-5 1 16,5-6 0-16,9-3-1 15,9-4-6-15,12-4-1 16,12-2 1-16,12-5 2 15,21-3 0-15,11 2-1 16,-11-2 3-16,26 6 0 16,28 2 3-16,2 0 1 15,3-1-3-15,-11 1-1 16,-16-2 1-16,-8-4 2 16,-13-2 1-16,-8-5 3 15,-9-6 1-15,-7-10 1 16,-5-16-6-16,-6-13-2 15,-6-3-2-15,-6 3-2 0,-9-3-8 16,-6-5-5-16,-9 2 0 16,-8 6 2-16,-4 8-4 15,-3 10-3-15,3 11-17 16,4 10-5-16,2 11-39 16,6 11-14-16,6 4-105 15</inkml:trace>
  <inkml:trace contextRef="#ctx0" brushRef="#br0" timeOffset="100018.33">22750 1304 456 0,'-21'-31'170'0,"15"17"-132"0,3-1 5 0,3 9-6 16,0 1-16-16,0-3-2 15</inkml:trace>
  <inkml:trace contextRef="#ctx0" brushRef="#br0" timeOffset="122644.978">19404 841 228 0,'6'-8'85'0,"0"3"-66"0,3-3 43 0,-3 8 14 0,3-5-5 16,0 0 0-1,0 2-18-15,-3-2-8 0,0 5-25 16,0-6 5-16,-3 4 3 0,-1 2-4 15,1-6-2-15,-3 6-4 16,0 0-1-16,0 0 2 16,-3 6 2-16,-2-4-2 15,-7 9-2-15,-3 2-7 16,0 3-2-16,-3 8-4 16,3 10-1-16,-3 3-21 15,3 3-8-15,3-6-49 16,1-2-19-16,5-13-138 15</inkml:trace>
  <inkml:trace contextRef="#ctx0" brushRef="#br0" timeOffset="122809.805">19333 828 588 0,'-3'0'220'0,"3"0"-172"0,6 5-4 0,0-2-13 16,5 2-21-16,7 1-3 16,9 2-18-16,6 5-5 15,3 5 8-15,-1 1-49 0,1 7-21 0,-6 1-156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2:34:28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18115 1910 284 0,'-27'-55'107'0,"18"39"-83"0,-5-11 43 16,11 22 17-16,-3-8-15 16,0 5-6-16,3-3-22 15,-3 3-11-15,3 3-17 16,0 0-6-16,3 2-1 0,-3 8 1 0,3 11 3 16,-3 24 4-16,0 29 3 15,0 5 0-15,0 48 1 16,-3 15-3-1,-3 46-1-15,3 15-6 0,3-5 0 16,0-52-3-16,-3 155 0 16,0-87-1-16,0 140 0 15,3-108-2-15,3 137 1 16,0-116 0-16,0 101 1 16,0-115-2-16,3 86-2 15,0-101-2-15,0 60 1 16,0-81 1-16,0 39 2 15,0-68-3-15,0 18 0 16,0-53-10-16,3-2-3 0,0-35-15 16,3-21-7-16,-3-19-40 15,3-42-16-15,0-2-124 16</inkml:trace>
  <inkml:trace contextRef="#ctx0" brushRef="#br0" timeOffset="1129.583">18035 1730 336 0,'-3'-26'126'0,"12"18"-98"0,15-5 17 0,-7 7 1 16,19-1-18-16,15-4-6 15,8-2-11-15,16 2-3 16,32 6-4-16,9 0 4 0,30 10 4 15,23-3-2-15,25 9 2 16,8-8-3-16,42 2 2 16,9 0 3-16,12-5 1 0,24-5-8 15,-6 0-4-15,-3-3-2 16,3 0 1-16,-24-5 1 16,5-1 1-16,-31 1 2 15,-4 3 3-15,-24 2 0 16,-26-3 0-16,-15 8-5 15,-10-2-1-15,-26 5-1 16,-23 5 1-16,-25 3-2 16,-9 3-1-16,-20-3 1 15,-3 5 1-15,-16 0 1 16,-5-2 3-16,-6 10-3 0,-3-2 0 16,-3 7-1-1,-3 6 1-15,-3 29-2 0,-1 10-1 16,-2 6-2-16,0 10 1 15,0-21 1-15,-3 75 2 16,-3 41 1-16,0 3 3 16,3 85 1-16,0 8 1 15,3-16 0-15,15 32 0 16,6-9 0-16,6-9 0 16,8 25-2-16,4-31 1 15,0 3-2-15,-4-6 2 16,1-21-6-16,-12-8-1 15,-1-16 0-15,-2-23 2 16,-6 10-1-16,0-40 2 16,-3-13-2-16,3 3-1 0,-1-19 5 15,1-26 1-15,0-14-7 16,-3-4-4-16,-3 2 3 16,0-9 0-16,-9-12 2 15,-9-13 2-15,-6-17 1 16,-9-7 1-16,-6-8-2 15,-6-8-2-15,-8-11-4 16,-13-5 0-16,-23-3 0 16,-19-8 2-16,4 1-6 15,-21-6 1-15,-30 0-2 16,12-3 3-16,-30 3 2 16,-5-2 2-16,-22 4 1 0,-14-4 1 15,-22 7 0-15,7-5 0 16,-30 3-3-1,15-6 2-15,-30-2-4 0,23-3 1 16,-20-5 2-16,18-5 1 16,-15-6 3-16,12 0 3 15,0 3 0-15,15 0 0 16,-6 3-3-16,29 4-2 16,-8 1 5-16,29 3 1 15,13-1 0-15,5 3 1 16,18 0 2-16,27 1 5 15,21 1-8-15,11 4-1 16,10-1-5-16,12 3-1 16,11 0-8-16,12 3-2 0,13 0-23 15,20-3-8-15,3 2-49 16,21-31-21-16,29-31-95 16</inkml:trace>
  <inkml:trace contextRef="#ctx0" brushRef="#br0" timeOffset="2583.415">22946 4067 444 0,'-9'-6'167'0,"3"6"-129"0,1-5 19 16,2 5 2-16,-3-3-26 16,-3 1-9-16,-3-1-10 15,-6-5-4-15,-9 0-6 16,3 0 6-16,-8 0 3 0,-7 0-6 16,-3 1-4-16,1-1 0 0,-7 0 0 15,-18-3-1 1,-17 0 1-16,-3 4-4 0,2-1 0 15,-14 2 1-15,-15 1 0 16,3 0-3-16,-3-1 2 16,-18-2 1-16,-3 3 0 15,9 3 0-15,-21-1 2 16,0 0-1-16,3 3-1 16,-18 6 1-16,10-1-1 15,2 3-3-15,-18 0 2 16,12 5-1-16,9-2 0 15,-11 2 0-15,8 3 0 16,9 2 0-16,-15 6 0 16,9 10 2-16,15 1 0 15,0 4 0-15,-6 1 0 0,15-3 0 16,9-2 0-16,9-4-3 16,0-2 2-16,3 1 1 15,11-4 0-15,-2 8 0 16,21 3 0-16,17 0 0 15,12 3 0-15,10-3-3 16,11 0 0-16,9-2 2 16,6-1 0-16,15-5 1 15,12-2 0-15,20-6 0 16,22-3 0-16,5-4 0 16,4-1 2-16,14-3-3 15,24-4-2-15,0-4-1 16,-5 4 3-16,26-6 2 15,3 0 2-15,-12 0-1 0,15 0-2 16,8-3 3-16,-11 3 0 16,15 0-1-16,6-3 1 15,-18 1-4-15,9 2-2 16,9 0 2-16,-16 0 0 16,-5 0 1-16,15-3 0 15,-12 3-3-15,-9-3 2 16,15 1 3-16,3-4 1 15,-21 4-4-15,6-1 1 16,9 0 0-16,-15-2 0 16,-12 0 0-16,12 2 0 15,6-5-3-15,-15 0 2 0,-12 0 1 16,15-2 0-16,3-3 2 16,-12-1 1-16,-11 1-4 15,-4-5-1-15,6-1 1 16,-3-2 2-16,-11 0 0 15,-16 0 2-15,-11-3-4 16,-4 3 0-16,-11-1 3 16,3-1 1-16,-7 1-1 15,1 4 1-15,-6-3-2 16,-10 0-1-16,-2-1 3 16,-9-1 0-16,-9-9-1 15,-9-8 1-15,-12-7-2 16,-12 2 2-16,-2 2-2 15,-4 9-1-15,-6 2 1 16,-2 6-1-16,-19 2 2 0,-3 5 3 16,-5 6 2-16,6 5 1 15,5 3-2-15,6 0-1 16,7-1-1-16,-1 1 0 16,3 0-7-16,-2 2 0 15,11 0 3-15,0 1 2 16,3-1-11-16,4 0-7 15,2-2-22-15,-6 0-9 16,3 0-74-16,3 7-34 16,1-2-36-1</inkml:trace>
  <inkml:trace contextRef="#ctx0" brushRef="#br0" timeOffset="3476.73">19470 4392 320 0,'-9'-5'121'0,"9"5"-95"0,-3-5 33 0,3 5 8 16,0-3-10-16,0 0-1 16,0 1-9-16,0-1-3 0,-3 0-24 15,3 1 2-15,-3 2-1 16,0 0-5-16,-6 2 1 0,3 1-8 16,-6 8-1-16,0-4-6 15,-3 15-2-15,3-7 0 16,-3 12 2-16,3-6-6 15,1 3-1-15,2 0-27 16,0-8-9-16,3-3-41 16,0-11-17-16,3 1-107 15</inkml:trace>
  <inkml:trace contextRef="#ctx0" brushRef="#br0" timeOffset="3632.464">19282 4368 460 0,'-3'-8'173'0,"3"8"-135"0,3 3 23 0,-3-3 2 15,9 8-21-15,-3-3-1 16,9 11-24-16,-3-3-8 16,9 8-6-16,-4-2-14 15,16 2-2-15,-6-5-27 0,9 0-9 16,-7 0-57-16,1-8-23 16,-6-3-59-1</inkml:trace>
  <inkml:trace contextRef="#ctx0" brushRef="#br0" timeOffset="4610.254">19612 4318 460 0,'-17'-5'170'0,"14"-1"-132"0,3-2 0 0,0 8-9 16,9-7-13-16,-1-1 1 16,10-6-3-16,6-1-1 0,3 7-7 15,-3 8 0-15,-6 5 4 0,-4 0-4 16,1 6 2-16,-3-1-1 15,-3 6 1-15,-3-3 0 16,-6 6 0-16,0-3 2 16,-6 2 1-16,0-2-3 15,-9 0 0-15,0-3-3 16,1-2 2-16,2-1-2 16,3-4 0-16,0-4-6 15,15-7-1-15,0 2-6 16,12-7 0-16,-4-1-5 15,10-7-2-15,-3 5 2 16,9-9 0-16,9-4 5 16,-16 10 5-16,-2 3 4 15,-3 0 2-15,-3 2 10 0,-6 3 3 16,-3 0-1-16,-9 6-1 16,0 2-4-16,-9 5 1 15,3 0-2-15,-9 8 2 16,3-2-2-16,-5 5 0 15,5-3-3-15,-3 3 1 16,3-3-4-16,6 6-2 16,3-3 2-16,6 5 2 15,0-3 0-15,12 3 0 16,-3-5-1-16,24 0 2 16,-7-3-5-16,16-5-1 15,-6 0 0-15,-1-2 0 16,-5-4 0-16,-3 1 0 15,3-3 0-15,-12 0 0 0,-3 0-11 16,-7-3-3-16,-5-7-33 16,-6 4-12-16,1 1-167 15,-16 5-105 1,3 0 142-16</inkml:trace>
  <inkml:trace contextRef="#ctx0" brushRef="#br0" timeOffset="6626.219">22033 4339 292 0,'0'-8'110'0,"0"8"-86"0,0-8 13 16,0 6 0-16,3-1-3 15,-1 0 5-15,-2-2 4 16,0 0 6-16,0-1-27 16,0 1 14-16,0 0 8 0,0 0-7 15,0-1 1-15,0 4-8 0,0-1-4 16,0 0-6-16,0 1-2 16,0-1-4-1,0 0-1-15,0 1-5 0,0-1 0 16,0 1-3-16,0-1 0 15,0 3-6-15,0 0-1 16,0 8 1-16,0 5 2 16,0 3 0-16,-2 8 2 15,-1 0 0-15,3 2 1 16,0 0-5-16,0 6-1 16,3 0 3-16,-1 0 1 15,1-1 0-15,0-12 1 16,0-3-2-16,0 0 2 15,0-3-2-15,0-2-1 16,0-4 3-16,0-1 0 16,0-4-1-16,3-2-2 0,3-2 1 15,0-1 1-15,-3 0-3 16,9-2 0-16,0 0 1 16,15-3 0-16,-4 3-3 15,13-1 2-15,-6 1 1 16,3 0 2-16,-7-1-3 15,1 1 0-15,-6 0 1 16,-3 0 2-16,-3-1-1 16,-4-2-1-16,1-5 1 15,-6 0-1-15,0 5 0 16,-6-5 0-16,-3-6-3 16,-6 6 0-16,3 2-3 0,-18-4-1 15,-17-7 1-15,5 4 2 16,6 2-1-16,-9-10 4 15,7 4 0-15,-1-4 1 16,-6-8-3-16,9 4 2 16,4 7 1-16,5 4 0 15,3 3 0-15,9 6 2 16,0-1-1-16,9 0-1 16,6-4 1-16,12 1-1 15,8 1 2-15,7 5 1 16,3 3-1-16,0 2-2 15,-4 3 1-15,-5 3 1 16,-3 2-3-16,-6 0 0 0,-6 1 1 16,-7 2 0-16,-5 2 2 15,-6 4 1-15,1-4-1 16,-22 9-2-16,3-4-2 16,-15 7 1-16,6-4 3 15,-2 1 3-15,-1 2-4 16,12-8-1-16,6-2-2 15,3-1 0-15,3-2 0 16,9 0 0-16,0-3 2 16,15 1 2-16,0-1-3 15,12-2 0-15,-3-1 1 16,3-2 2-16,-4 0-1 16,1-2-1-16,-6 2 1 15,-3 0 1-15,-3 0-1 16,-9 5-1-16,0 0 1 0,-12 6-1 15,0-1 0-15,-6 6 0 16,3-2 0-16,0 7 2 16,3-5-1-16,3 2 2 15,0-2-2-15,3-3-1 16,3-2 1-16,6-14-1 16,0 3 0-16,6-10 2 15,-3-1-3-15,3-10 0 16,-3 5-1-16,-3-8 0 15,0 3 0-15,-6 0-2 16,0 2 3-16,-6 14 2 16,0 2 0-16,-6 14-1 15,0-1 1-15,-3 14-1 16,3-5 2-16,3 13 1 0,0-6-1 16,4 0 1-16,2-4 0 15,3-6 1-15,0-3-2 16,3-19 1-16,0 1-4 15,-1-13-2-15,4-6-5 16,-3 8 0-16,-3 3-18 16,-3-3-6-16,0 3-27 15,-5 2-10-15,-1 3-41 16,-3 0-18-16,3 0-63 16</inkml:trace>
  <inkml:trace contextRef="#ctx0" brushRef="#br0" timeOffset="15026.231">14293 9028 368 0,'3'-22'137'0,"3"9"-106"0,-6-11 19 0,0 14 4 0,-3-3-12 16,-3-3 0-16,-3-3-9 16,-6-2-3-16,-9-3-16 15,-14-8-2-15,-13-13 1 0,-5-7-5 16,-10-1-2-16,-17 0-6 15,-24 8-2-15,-7 5 1 16,-25 8 2-16,-13 11 0 16,-21 5 2-16,-8 14-4 15,-7 7 0-15,-11 24 1 16,11 21 0-16,-14 11-3 16,23 3 2-16,6-1 1 15,-5 30 2-15,20 7-3 16,18-2 0-16,39-24 1 15,-45 74 0-15,24-7 0 16,24 25 0-16,23-12 0 0,19-9 0 16,26 17 0-16,30-22 0 15,36-18 2-15,26 5 1 16,16 2 1-16,41-15 2 16,9-16-3-16,38-13-2 15,7-14 0-15,38-7-1 16,4-19-3-16,23-11 2 15,18-21 3-15,-12-10 1 16,21-14-1-16,-24-23-2 16,18-38-2-16,-33-10 1 15,6 0-1-15,-23-29 0 16,-22-10 2-16,-5-12 2 0,-21-28-1 16,-30 5-1-16,-27-29 1 15,-24 20-1-15,-26-6 0 16,-25-1 0-16,-29 21-5 15,-50-5 1-15,14 39 0 16,-101-23-1-16,-24 31-3 16,-35 22 0-16,0 24-9 15,-31 28-2-15,1 33-23 16,-3 41-8-16,26 20-47 16,10 7-20-16,35 5-46 15</inkml:trace>
  <inkml:trace contextRef="#ctx0" brushRef="#br0" timeOffset="19543.891">8694 14227 772 0,'0'0'0'0,"30"-6"8"0,-13 6 7 0,1 0-3 16,-3 0-2-16,12 3-5 15,-3 0-2-15,12-1-1 16,8 4-4-16,-2-4 1 0,-6-2-19 16,-7 0-9-16,-8-5-23 15,-9 0-7-15,-12-3-31 16,-9-6-10-16,-12-1 20 15,-5-1 12-15,-7 0 49 16,-12 3 22-16,-8-1 44 16,-4 9 17-16,0 5 3 15,7 5-1-15,8 9-14 16,6 2-5-16,10 7-7 16,2 22-3-16,9 27-5 15,6-11 0-15,3-14-9 16,6 62-4-16,0-22-7 15,3 21 0-15,3 49-3 0,0-41 2 16,0-23 0-16,3-3 1 16,-3-19-4-16,6-5-3 15,3 8-2-15,-3-26 0 16,-4-8 0-16,13-6 1 16,-3-5-2-16,9-2-2 15,12-1 3-15,-4 0 0 16,4-2 5-16,-3-3 3 15,-9-2-6-15,14-1-3 16,13 4 1-16,-7-1 0 16,-5-5-6-16,-18-6 0 15,-3-2-12-15,-3 0-3 16,-1-3-26-16,-8-5-12 0,-9-13-102 16,-9-8-45-16,-5-13 19 15</inkml:trace>
  <inkml:trace contextRef="#ctx0" brushRef="#br0" timeOffset="20342.699">7247 15301 284 0,'-30'-29'107'0,"21"18"-83"0,1-2 24 0,8 13 6 15,-3-5-8-15,3-3 0 16,0 0-11-16,6-3-4 15,5 6-17-15,-2 0-2 0,21-3-1 16,15 0-4-16,5 2-2 16,7-1 0-16,17 1-1 15,22 4 2-15,-1 2 1 16,21 0 3-16,21 2 1 0,-3-2 1 16,-3 0 2-16,-30 0-5 15,72-5-3-15,56 2-3 16,0-2-3-16,-3 0 1 15,-29 2-1-15,-48 0 0 16,95-2 2-16,-66 2-1 16,99-7 2-16,57-3 0 15,-84 5 3-15,-66 2-3 16,117-4 0-16,-87 2-1 16,125-5-2-16,40-6 1 15,-25 3-1-15,-6 0 0 16,-80 3 0-16,-72 5 0 15,135-21 0-15,71-11 0 16,-48 1 2-16,-3 7-3 0,0 3 0 16,-29 5 1-16,-4 8 2 15,-103 6-3-15,187-4 0 16,-36 6 1-16,-15 1 0 16,-38-4 0-16,-1 6 0 15,4-6 2-15,-40 3 3 16,16 0-2-16,-24 0-2 15,-3 6 0-15,-27-4 1 16,6 4 8-16,-35-4 3 16,5 4 0-16,-24 2 2 15,-20-3-8-15,-3 0-4 16,-18 1-2-16,-30-1 1 16,-24 1-1-16,-15-1-1 0,-17 0-2 15,-13 1 1-15,-11-1-8 16,-24-8-28-1,-12-2-3-15,-12-8-48 16,-12-11-20-16,-26-13-93 16</inkml:trace>
  <inkml:trace contextRef="#ctx0" brushRef="#br0" timeOffset="20791.422">18967 14068 464 0,'-21'-11'173'0,"18"9"-135"0,3-1 14 0,0 3-4 16,0 0-26-16,6 3-7 15,9 2-5-15,11 6-2 16,19 4-4-16,9 4-1 0,5 5 3 16,1 8 1-16,8 12 3 15,9 23-3-15,1 4-2 16,-10-5-2-16,-8-5 0 16,-7 3-2-16,-23-9 2 15,-6-7 0-15,-12 21 3 0,0-14 6 16,-27 9 2-16,-27 15 1 15,-11 3 4-15,2-3-5 16,15-20 0-16,7-14-6 16,-10 2 0-16,-9 6-1 15,7-11 1-15,5-7-4 16,12-14-1-16,6-2-3 16,0-4-1-16,1-1-12 15,2-4-5-15,0-10-52 16,6-8-21-16,0 0-161 15</inkml:trace>
  <inkml:trace contextRef="#ctx0" brushRef="#br0" timeOffset="22861.685">17085 14584 464 0,'-9'-5'173'0,"9"5"-135"0,-6-6 19 16,6 6-3-16,0 0-11 16,0 0-1-16,0-5-6 0,0 2-2 15,0 1-19-15,0-1 0 0,0 3-1 16,0 0-1-16,0 5 0 16,0 1-7-16,3 12-2 15,-3 1-2-15,3 28-2 16,-3-10-2-16,6 22-1 15,-3-14-18-15,3 2-9 16,0-7-55-16,0 2-22 16,0-5-134-1</inkml:trace>
  <inkml:trace contextRef="#ctx0" brushRef="#br0" timeOffset="23614.32">17020 15362 508 0,'-24'-8'189'0,"24"8"-147"0,-15-19 15 16,15 19-2-16,-3-8-24 15,0 3-3-15,3-8-12 16,0 2-5-16,9-2-6 16,0 2-2-16,6 3 1 0,-3 3-5 15,9 8 1-15,-4-3 2 0,4 13 3 16,-3-2 2-16,-3 10 1 16,-3-3 0-16,-6 6 0 15,-3-3-4-15,-6 3-3 16,0-3 0-16,-6 3-1 15,3-5 0-15,-3 2 2 16,0-5-3-16,0 0 0 16,0-1-1-16,3-4 0 15,3-6 0-15,6-5 0 16,0 0 2-16,12-8 0 16,0 0-3-16,24-26 0 15,-6 10 2-15,14-26 0 16,-5 10-4-16,0-5-1 15,-7 11 0-15,-5 2 2 16,-6 6 6-16,-6 4 6 16,-3 4 0-16,-12 7 3 0,0 1-6 15,-12 10-1-15,3 0-4 16,-15 16-1-16,3-3 3 16,-12 19 1-16,6-6-1 15,-2 6-2-15,2-6 3 16,3 3 0-16,3-5-4 15,3 0 1-15,3-3 0 16,12 0 0-16,0-2 0 16,21-3 0-16,-6-3 2 15,18 0 3-15,-6 0-2 16,5-5 0-16,-5-5-1 16,3 5-2-16,-6-3 1 15,-1-5 1-15,-5 0-1 16,0 6-1-16,-3-4 1 0,0-2-1 15,-3 0 0-15,-3 0 0 16,0 0 0-16,-3 0 0 16,0 0-11-16,-6 0-3 15,0 0-55-15,-3 0-22 16,0 0-164 0</inkml:trace>
  <inkml:trace contextRef="#ctx0" brushRef="#br0" timeOffset="25407.041">11239 14753 472 0,'-15'-10'178'0,"15"10"-138"0,-9-11 24 15,9 11 2-15,-3-3-17 0,0 1-4 16,0-1-12-16,3 0-6 15,0 1-15-15,0-1-1 0,0 0 0 16,0 1-6-16,0 7-1 16,0-2-2-16,0 23 1 15,0-5-2-15,3 27-1 16,-3-8 1-16,3 10-1 16,0-10 0-16,3 28 0 15,0-9 0-15,3 7 0 16,-3-13 0-16,3-3 0 15,0-10 0-15,0-6 0 16,0-5 0-16,3-5 0 16,-1-3 0-16,7-5 0 15,-3-3 0-15,9-7 0 16,-6-1 0-16,9-8 0 0,-4 1 0 16,7-6 0-16,-3 2 0 15,15-4 0-15,-10 2 0 16,22-3 0-16,-9 3 0 15,5-2 0-15,-5 2 0 16,-9 2 0-16,-7 1 0 16,-2-3 0-16,-6 6 0 15,-3-1 0-15,-3 0 0 16,-9-5 0-16,0 3 0 16,-12-13 0-16,0 2 0 15,-15-11 0-15,3 6 0 16,-12-3 0-16,7 3-3 0,-7 0 2 15,3 2 1-15,-6 1 2 16,9 2-3-16,-5 0 0 16,5 3 1-16,-3-3 0 15,3 0 0-15,0 3 0 16,4 2-3-16,2 1 2 16,3-1 1-16,0-2 0 15,3 2 0-15,6-5 2 16,0 3-3-16,12-11 0 15,-3 6 1-15,12-6 0 16,-3 6 0-16,6-4 0 16,-3 7 0-16,2-1 2 15,-2 2-3-15,-3 1 0 0,-3 3 3 16,0 2 1-16,-3 2-1 16,-6 4-2-16,0 2-2 15,-9 8-1-15,0-3 2 16,-12 14 2-16,4-4-2 15,-13 14 0-15,6-5 1 16,-3 5 2-16,6-5-1 16,3 8-1-16,4-6 1 15,11 17-1-15,0-9 0 16,9 24 2-16,0-13-3 16,5 3 0-16,1-11 1 15,0-5 0-15,0-6 0 0,0-15 0 16,-3-1 0-16,0-28 2 15,-3 2-3 1,-3-21 0-16,0 5 1 0,-6-23 2 16,3 10-3-16,-3-27 0 15,0 17-1-15,0 7 0 16,0 8 2-16,3 11 2 16,0 5-3-16,6 35-2 15,0-3 4-15,3 26 3 16,0-7-1-16,0 15-2 15,0-7 0-15,-1 20-1 16,-2-13 0-16,3 1 0 16,-3-9 0-16,0-7 0 15,0-6 0-15,3-27 0 0,-3 4 0 16,3-22 0 0,0 6 0-16,3-33 0 0,0 9 0 15,6-22 0-15,-3 17 0 16,-1 7 0-16,-2 6 0 15,3 34 0-15,0 0 0 16,0 26 0-16,-3-5 0 16,-3 19 0-16,-3-8 0 15,-3 26 0-15,0-13 0 16,-3 3 0-16,0-9-7 16,-6-10-3-16,3-5-43 15,-9-26-17-15,0-1-192 16</inkml:trace>
  <inkml:trace contextRef="#ctx0" brushRef="#br0" timeOffset="26040.362">11162 13719 500 0,'-6'-11'187'0,"6"11"-146"0,0-8 7 0,0 8-9 0,3-3-13 16,-3 1-1-16,3 2-2 15,-3 0 0-15,3 0-13 16,-3 0 10-16,5 10 3 0,-2-2-7 15,3 21-2-15,-3-5-4 16,3 34-1-16,0-13-5 16,3 3-3-16,0-8 0 15,3-6-1-15,0-5 0 16,6-5 0-16,-3-3 0 16,12-13 2-16,-4-3-1 15,7-31-1-15,-6 5-2 16,6-21 1-16,-7 7 1 15,1-5 0-15,-3 6 0 16,-3 2 0-16,-3 8 0 16,-3 3 0-16,-3 3 0 0,-3 5 2 15,0-1-1-15,-3 12-1 16,0-1 1-16,-3 16-1 16,0-2 0-16,3 34 0 15,0-8 0-15,2 16 0 16,-2-8 0-16,3-3 0 15,0-5 0-15,3 0 0 16,-3-8 0-16,0 0 0 16,0-2 0-16,0-6 0 15,-3-5 0-15,0-3 0 16,0-2 0-16,0-3 0 16,-3 0-75-16,3-6-34 0,-6 4-152 15</inkml:trace>
  <inkml:trace contextRef="#ctx0" brushRef="#br0" timeOffset="30873.195">11343 14692 204 0,'-24'-8'77'0,"24"8"-60"0,-26 3 19 0,17-3 7 0,-3 0 11 15,0 0 9-15,3 0-8 16,3 0-3-16,0 0-29 16,0-3-1-16,3 1 0 0,6-1-8 15,6 3-3-15,0 0-2 16,24 0-1-16,17 0-7 15,4 0 0-15,-4-3-1 16,-11 1 2-16,-9-1-3 16,15-2 0-16,14-3 1 15,-5 0 0-15,-7 3 0 16,-5 2 2-16,-9 6 14 16,-7 7 9-16,-5 17 1 15,-3 26-1-15,-6 10-7 16,-6-18-3-16,0-8-7 0,-3 8 0 15,0-8-7-15,3 13-3 16,0 14-24-16,0-14-7 16,0-10-57-16,-3-16-21 15,0-6-82 1</inkml:trace>
  <inkml:trace contextRef="#ctx0" brushRef="#br0" timeOffset="31106.203">11301 14756 408 0,'-32'-8'151'15,"32"8"-118"-15,-15 16 11 0,15-14-2 0,0 25-15 16,0-3-3-16,6 26-12 15,3 19-5-15,3 7-4 16,0 14-20-16,-1-31-6 0,-2-12-51 16,6 6-19-16,3 5-82 15</inkml:trace>
  <inkml:trace contextRef="#ctx0" brushRef="#br0" timeOffset="32642.872">12078 14253 268 0,'-9'5'101'0,"9"-5"-78"0,-3-2 6 0,3-1-2 16,0 3-20-16,0 0-3 15,0 0-3-15,3-3-1 16,3 3 0-16,0-2 4 0,0 2 5 15,3 0 4-15,0 2 2 16,0-2-4-16,12 0-1 16,18-2-6-16,8-1-1 15,4-2-3-15,2 0-1 16,1-1 1-16,9 4 2 0,14-1-3 16,6 3 0-16,1-3-1 15,-1 1 0 1,15-1 4-16,12-2 1 0,-2-3-1 15,5 0 1-15,21 0 4 16,-6-3 4-16,-3 3-2 16,17 1 2-16,1-4-8 15,-9 6-2-15,18-3 1 16,-3 0 1-16,-9 2-4 16,-18 6-1-16,-27 0 1 15,39-5 2-15,54-3 2 16,-16-2 1-16,-11-1 0 15,-27 3 0-15,-30 0-2 16,36-5 1-16,42-6-2 16,-13 4 2-16,-23 1-4 0,-9 1 0 15,0 0 1-15,-15 2 2 16,6-2-3-16,-27 0 0 16,-23 0 1-16,-40 7 0 15,-8 1-3-15,-6 0 2 16,6-6 1-16,-12 1 2 15,-12-4-1-15,-9 6 2 16,0 3-2-16,-15-3-1 16,-27-8 7-16,0 6 3 15,4-1 1-15,17 8 3 16,6 1-3-16,0-1-1 16,-6-2-9-16,13 2 0 0,11 1-6 15,8 2 1-15,1 0 2 16,15 5 1-16,21 5 1 15,-6 6 0-15,-7 0 0 16,-14-5 0-16,-3-3 4 16,-9 10 2-16,-6 17 2 15,-15 2 2-15,-21-3-21 16,-11-5-7-16,-10-8-46 16,4-5-21-16,-16-10-77 15</inkml:trace>
  <inkml:trace contextRef="#ctx0" brushRef="#br0" timeOffset="39244.814">14537 13486 372 0,'-9'2'140'0,"9"-2"-109"0,0 3-4 0,0-3-8 15,6 3-9-15,-3-3 2 16,9-3 0-16,-3 0 2 16,9-7-7-16,-3 2 5 0,3-11 3 0,-4 4-3 15,1-7 1-15,0 7-6 16,-3-7-2-1,-3 6 2-15,-6-2 2 0,0 2 2 16,-12 0 1-16,3 3-2 16,-15 0-1-16,3 2 1 15,-11 6 4-15,5 0-4 16,-6 5 0-16,6 0-6 16,0 5-1-16,4 0 1 15,-1 8 0-15,3-2-5 16,3 7 1-16,3-2 0 15,6 13 0-15,0-5 0 16,9 13 2-16,0-8-3 0,15 3-2 16,-3-8 2-1,21-5 0-15,-7-4 1 16,10-12 0-16,-9 0 0 0,3-11 2 16,-7 0 1-16,-5-3 1 15,-3 3 0-15,-6-2 0 16,-3 2 2-16,-12 5 1 15,0 0 1-15,-18 14 0 16,3 0-2-16,-17 15-1 16,5-5-3-16,-6 14 1 15,6-9-2-15,1 19-1 16,5-5 1-16,6 23-1 16,3-12-3-16,9 4 0 15,0-10-3-15,12 0 1 0,0-8 1 16,18-5-1-16,-6-6-1 15,14-10-1-15,-2-3-1 16,3-13 2-16,-6 0 4 16,0-21 1-16,-4 3 1 15,-5-19 0-15,-3 8 0 16,-12-6 2-16,0 6-1 16,-18 0-1-16,3 5 3 15,-20 0 0-15,5 6 3 16,-6 2 1-16,6 3-1 15,6 5 1-15,3 3-9 16,18 5-3-16,0 0-4 16,33 5-2-16,-6 0-25 0,18-2-11 15,-7-1-67-15,28 4-28 16</inkml:trace>
  <inkml:trace contextRef="#ctx0" brushRef="#br0" timeOffset="83003.898">788 8004 316 0,'6'-3'121'0,"26"3"-95"0,34 3 7 0,-51-3-3 15,20 5-21-15,1 0-7 16,6 1-13-16,-3-1-6 16,2-3 9-16,-2 1-25 0,-3-6-7 15,-7 3-2-15,-14-5 2 16,-3-5-32 0,-18-1-46-16,-6 0 29 15</inkml:trace>
  <inkml:trace contextRef="#ctx0" brushRef="#br0" timeOffset="83503.723">901 7940 268 0,'-72'5'101'0,"72"-5"-78"0,-35 16 31 0,29-13 7 16,-3 8-9-16,6-4-1 0,-9 25-14 15,3-5-5-15,3 36-18 16,0-13 0-16,0 64 0 0,3-26-3 16,-3 81 1-16,3-37 2 15,3 98 3-15,-6-60-5 16,6 113 1-16,0-82-8 15,6 161-1-15,-6 83-2 16,9-51-2-16,0-39-2 16,-3-85 1-16,0-72-1 15,6 74 0-15,6 22 2 16,-3-3 0-16,2-55 0 16,1-1 0-16,-3-31-3 15,0-32 2-15,-3-21-1 16,-3-14-2-16,0-23 3 15,-3-24 2-15,0-21-2 0,15-22 2 16,2-10 2 0,13-13 1-16,0-11 0 15,14-7 4-15,25-12 3 16,17-7-4-16,-8-8-2 16,5-5 2-16,3-3 2 15,0 2-2-15,-8 1-2 16,-16 4 0-16,-8 1-1 15,-7-3-2-15,-26 14-2 16,-6 2 1-16,-9-3-1 16,0 3-29-16,-15 3-13 15,-18-3-71-15,-12-8-32 16,-6-13-43 0</inkml:trace>
  <inkml:trace contextRef="#ctx0" brushRef="#br0" timeOffset="84817.775">7453 7355 260 0,'3'-18'99'0,"-3"18"-77"0,0-16 29 0,0 16 9 0,0-11-9 15,0-10-2-15,0-3-9 16,-3-7 0-16,-3 2-22 16,-3 0 1-16,-9-3-1 0,-9 3-6 15,-12-8 1-15,-11-8-6 16,-4-3-2-16,-11 0-2 15,-25 3 0-15,-17 8-4 16,0 8 0-16,-21 5-1 16,-12 17-2-16,-9 17-6 15,-26 19-2-15,-1 11 5 16,-17 8 1-16,8 2 4 16,-11 13 1-16,5 25-2 15,12 2 2-15,1 0 1 16,17 13 0-16,18 13 2 15,0-5 1-15,12 3-4 16,15 21 1-16,21-8-2 0,21-5 0 16,14 10 2-16,18-8 2 15,16-13-1-15,17-13-1 16,18 3 3-16,29 5 2 16,22-11 4-16,5-10 2 15,25-11-3-15,23-3 0 16,6-13-3-16,30-5 0 15,5-13-6-15,19-14 1 16,44-7 0-16,-8-16 0 16,11-9-3-16,-24-4 2 0,16-11 1 15,-19-11 2 1,19-24-1-16,-22-15 2 0,1-9-2 16,-4 9-1-16,-26-6 1 15,-15-23-1-15,0-6 0 16,-21 5 0-16,-18-18 4 15,-24-18 2-15,-17 2-2 16,-19-37-1-16,-17 13-1 16,-15-13 1-16,-21 3-2 15,-36 21 2-15,-38-9-2 16,-3 9-1-16,-25 21-2 16,-28 27 1-16,-1 18 1 15,-21 23 2-15,3 20-12 16,12 18-3-16,3 13-36 0,9 16-13 15,21 26-140 1</inkml:trace>
  <inkml:trace contextRef="#ctx0" brushRef="#br0" timeOffset="96372.176">20047 12867 292 0,'-24'-8'110'0,"24"2"-86"0,6 4 0 16,3-1-6-16,6 1-13 15,9-1-3-15,6 3-1 16,5 0 1-16,13 0-1 16,23 0-1-16,19 5 1 0,11 0-1 15,27 1 0-15,12-1 4 16,29 0 5-16,16-2 6 16,35 0 5-16,-5-3 5 15,20 0 2-15,-18 2-8 16,0-2-1-16,-23 6-2 15,-21-4 2-15,-10 1-4 16,-11 2 0-16,-24 3-11 0,-15 3-1 16,-9-1-95-16,-2 14-41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2:36:51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11486 7435 176 0,'-9'-5'68'0,"9"5"-52"0,0-8-8 0,0 8-4 16,3-8-11-16,0 2 0 16,3-7 3-16,0 3 4 15,3-6 1-15,-3 2 35 0,0-4 17 16,-3 5 31-16,0-3 13 0,0 3-4 16,-3-6-2-1,0 6-24-15,0-6-9 0,0 6-20 16,0 0-9-16,0 2-10 15,0 1-2-15,0 2-6 16,0 0-1-16,0 3-4 16,0 2 1-16,0 0 0 15,0 24 1-15,0-2-2 16,3 31-1-16,0-10-1 16,3 29 2-16,0-14-3 15,3 30 0-15,-4-19-1 16,4 3-2-16,-3-14 1 15,3 1 1-15,-3-14-1 16,0-5 2-16,0-5-2 16,-3-5-1-16,0-6-8 15,-3-8-3-15,0-2-25 0,0-14-9 16,0 0-52-16,0-23-22 16,0 2-108-1</inkml:trace>
  <inkml:trace contextRef="#ctx0" brushRef="#br0" timeOffset="360.869">11293 7316 524 0,'-42'-24'195'0,"42"24"-152"0,-15-40 2 0,15 35-10 0,0-14-20 15,0 4-1-15,12-7-4 16,0 4-1-16,24-3-5 15,-7 5 2-15,16 3 3 0,-6 2-3 16,8 6 2-16,-8 2-1 16,12 11 3-16,-10-3-1 15,1 16 2-15,-9-2 0 16,-7 18 1-16,-5-5-4 16,-18 10 0-16,0-10-3 15,-15 8 2-15,3-9-9 16,-8 9-3-16,2-6-19 15,-3 3-8-15,3-7-27 16,3-7-13-16,3-1-41 16,9-15-18-16,0 1-60 15</inkml:trace>
  <inkml:trace contextRef="#ctx0" brushRef="#br0" timeOffset="632.201">11739 7493 416 0,'12'-5'154'0,"-12"5"-120"0,30 8 23 0,-24-6 3 15,9 6-25-15,-1 0-7 16,7 13-11-16,-6-5-1 16,3 21-9-16,-3-8 5 0,-3 8 1 15,-3-5 9-15,-6-3 4 16,0-2-6-16,-6-9 1 16,0-2-10-16,0-19-4 15,0 1-2-15,6-27 1 16,0 2-3-16,9-2-2 0,-3 5 0 15,8 1 1-15,-2 4-10 16,3-2-2-16,-3 5-30 16,6-3-12-16,-3 4-68 15,15-9-30-15,-7 5-53 16</inkml:trace>
  <inkml:trace contextRef="#ctx0" brushRef="#br0" timeOffset="857.009">12052 7067 520 0,'-18'-5'195'0,"18"5"-152"0,3-3-3 0,-3 3-13 15,12-3-18-15,-3 1-1 16,20-1-6-16,-5 3-2 15,21 0 0-15,-7 0-20 0,4 0-9 16,-6 0-21-16,-3 0-8 16,-7 0-16-16,-5 0-6 15,-3 0-18-15,-9 3-8 16,-3-1-12 0</inkml:trace>
  <inkml:trace contextRef="#ctx0" brushRef="#br0" timeOffset="1210.742">12197 7049 308 0,'-41'-3'115'0,"41"3"-89"0,-18 3 38 0,18-3 14 0,-3 5-10 16,0-3-3-16,0 9-17 16,0-3-7-16,0 16-23 15,3-3-2-15,0 24-2 0,0-8-1 16,0 11 0-16,0-6-5 16,0 11 0-16,0-11-1 15,-3 30 1-15,0-14-2 16,3 5-1-16,0-10-1 15,0-2 2-15,0-9 1 16,6-5 1-16,0-8-4 16,15-5-1-16,-6-3 3 15,20-5 3-15,-5-3 0 16,9-2 2-16,-6-3-4 0,-1-3-2 16,-5 0-2-16,0-2-3 15,-6-1 1-15,-3 1-1 16,-3 0-3-16,-4-3 0 15,1 0-14-15,-6-3-6 16,0 0-61-16,-3-10-25 16,0 0-133-1</inkml:trace>
  <inkml:trace contextRef="#ctx0" brushRef="#br0" timeOffset="1847.035">12549 7131 456 0,'-6'0'170'0,"6"0"-132"0,0 0-2 15,0 0-11-15,0 0-7 16,0 0 1-16,3 2 3 15,0 1 3-15,3 5-13 16,-3 0 4-16,0 10 4 0,0-2-2 16,0 16-1-16,0-6-5 15,3 11 0-15,-4-8-5 0,4 6 1 16,0-9-5 0,3 11 0-16,-3-5 3 0,6 24 3 15,-3-11-4-15,9 15-1 16,-3-9-2-16,9-4-2 15,-6-4 1-15,8-6-1 16,-5-5 0-16,6-6 0 16,-6-2 2-16,3-6 1 15,-4-2-1-15,4-11 1 16,-6 1 0-16,3-17 3 16,-3 3-5-16,6-42-1 15,-7 10-2-15,4-18 0 16,-3 10-3-16,-3-23 1 15,-3 13 2-15,-6-16 1 16,-3 16 1-16,-6-1 2 0,0 14 1 16,-6 3 3-16,3 5-3 15,-3 5-2-15,0 6 0 16,0 5 1-16,3 2-3 16,0 3 0-16,0 3-6 15,0 2 0-15,3 1-15 16,0 4-5-16,3 1-35 15,0 5-12-15,0 0-81 16,12 24-33-16,-3-3 17 16</inkml:trace>
  <inkml:trace contextRef="#ctx0" brushRef="#br0" timeOffset="2027.398">13248 7541 520 0,'-6'21'192'0,"6"-21"-149"0,3 42 5 0,-3-34-6 16,6 21-22-16,0-5-1 16,6 13-9-16,-3-3-2 15,3 1-4-15,0-6-3 0,-3-3 2 16,0-4-13-16,-3-4-3 16,0-2-34-16,-6-5-12 15,0-4-88-15,0-14-40 16,0-1 14-1</inkml:trace>
  <inkml:trace contextRef="#ctx0" brushRef="#br0" timeOffset="2162.874">13248 7297 564 0,'-9'-5'211'0,"9"5"-164"0,-6 0 0 16,6 0-12-16,0 0-39 15,0 0-10-15,9-3-56 16,-3 1-24-16,9-4-131 15,-3 1-54-15</inkml:trace>
  <inkml:trace contextRef="#ctx0" brushRef="#br0" timeOffset="3008.262">13573 7157 464 0,'-30'-13'173'0,"30"13"-135"0,-12-11 14 0,12 11-2 15,0 0-25-15,0 0-6 16,0 8-3-16,0-3 2 16,6 35-10-16,-3-6 4 0,6 19 4 15,-3-10-4-15,3 20-2 16,-3-10-5-16,6 24-2 15,-3-14-1-15,5-2 1 16,-2-10-4-16,0-7 0 0,-3-6 1 16,0-9 0-16,-3-6-3 15,-3-12 2 1,0-3-4-16,-3-32-1 0,0 6-2 16,-3-30 0-16,0 8-2 15,-3-21 1-15,0 14 0 16,-3-27 3-16,3 13 2 15,0 0 2-15,0 13 3 16,0 3 2-16,3 8 3 16,0 6 3-16,0 7 0 15,3 3 2-15,0 5 0 16,3 8 1-16,0 0-4 16,6 32 0-16,0-6-5 0,6 25-2 15,-3-6 0 1,6 5-1-16,-3-8-3 0,6 6 0 15,-6-6 2-15,2 3 0 16,-2-5 1-16,3-5 0 16,-3-3 0-16,3-14 0 15,-3-2 2-15,0-13 1 16,0-1-6-16,-4-12 0 16,-2 5-4-16,0-35 2 15,0 11 1-15,-3-21 2 16,0 10 3-16,-3 1 4 15,-3 7 2-15,0 5 3 16,0 6-1-16,0 6 0 16,0 4-3-16,0 3 1 0,0 3-6 15,0 10-1-15,0 1 2 16,3 25 1-16,-3-4 3 16,3 34 3-16,0-11-4 15,0 22-1-15,0-17-2 16,3 38 1-16,-3-16-2 15,3 5 2-15,0-16-7 16,0-2 1-16,0-9-12 16,0-7-6-16,0-8-32 15,3-6-14-15,-3-5-49 16,5-10-19-16,-2 0-62 16</inkml:trace>
  <inkml:trace contextRef="#ctx0" brushRef="#br0" timeOffset="3153.337">14189 7551 396 0,'0'-2'148'0,"0"2"-115"0,3 18 46 0,-3-15 14 16,3 18-32-16,-3-3-10 15,3 22-28-15,-3-5-10 16,3 4-8-16,0-7-6 0,0 0 0 16,0-6-23-16,0-2-10 15,0-3-42-15,-3-5-18 16,0-3-116-1</inkml:trace>
  <inkml:trace contextRef="#ctx0" brushRef="#br0" timeOffset="3320.546">14198 7395 564 0,'-21'3'209'0,"21"-3"-163"15,-12 2 9-15,12-2-7 0,-3 0-35 16,0 0-8-16,3 0-35 15,0 0-16-15,6-10 24 16,-3 2-102-16,9-11-42 0,-3 6-30 16</inkml:trace>
  <inkml:trace contextRef="#ctx0" brushRef="#br0" timeOffset="4746.025">14382 7019 532 0,'-15'0'198'16,"15"0"-154"-16,-2 3 0 0,2-3-10 0,0 0-22 15,0 0-4-15,17 3-5 16,-2-1 0-16,18 1-2 15,-6 0-1-15,11-3 1 0,-8 0-1 16,0 0 2-16,-3 0 8 16,-6 0 3-16,-3 0 5 15,-4 2 1-15,-2 1-6 16,0 5-3-16,-3 0-5 16,3 18-4-16,-3-2 2 15,6 34 2-15,-3-10 0 16,3 23 0-16,-3-15-3 15,5 42-2-15,-2-21-2 0,3 5 1 16,-3-16 1-16,0 0 2 16,-3-13 1-16,-3 2 3 15,-3-10-1-15,-6 3 0 16,0-8-1-16,-6-3 2 16,0-8-3-16,-9-5-2 15,3-6 0-15,-15-10-1 16,3 0 0-16,-20-13 0 15,5-1-5-15,-9-4-1 16,10 2-11-16,-4-8-3 16,9 3-59-16,1-14-22 15,5 6-145 1</inkml:trace>
  <inkml:trace contextRef="#ctx0" brushRef="#br0" timeOffset="6007.942">14457 5744 376 0,'-18'-5'140'0,"18"5"-109"0,-30-8 27 0,27 8 5 0,-12-8-23 15,0 3-7-15,-32-9-18 16,8 4-5-16,-41-22-6 15,14 6-3-15,-68-22 2 0,33 11-4 16,-72-5-2 0,-32-1-5-16,-9 12 0 0,11 15-5 15,4 16 1-15,-7 26-1 16,19 19 1-16,-15 11 0 16,23 5 2-16,6 21 6 15,39 0 2-15,33-19 2 16,-18 46 0-16,33-30 6 15,8 40 4-15,19-29-5 16,23 50-3-16,9-34 1 16,63 10 2-16,-9-26 4 15,65 11 2-15,-21-22 3 16,102 9 4-16,-45-25-8 0,113-7-1 16,-65-17-5-16,104-31-1 15,-81-2-1-15,96-25 1 16,-87 6-2-16,60-45 2 15,-77 15 0-15,41-39 1 16,-63 21 0-16,-8-18 0 16,-39 21-2-16,3-40 1 15,-29 24 7-15,-19-16 3 16,-15 18 2-16,-29-47 1 16,-18-18-8-16,-18 28-3 15,0 25-10-15,-50-30-2 16,-37-5-5-16,1 26 0 15,-3 19 1-15,-7 16 5 0,7 13-6 16,15 11-2-16,11 12-21 16,16 7-10-16,8 9-67 15,18 17-29-15,9 10-26 16</inkml:trace>
  <inkml:trace contextRef="#ctx0" brushRef="#br0" timeOffset="7723.723">11162 7922 328 0,'-9'8'123'0,"9"-8"-95"0,-18 5 0 16,18-2-6-16,-15 2-7 0,3-3 4 15,-27 6-5-15,7-2 0 16,-19-1-8-16,9-2 5 16,-26-6 4-16,17 0-3 0,-35-7 1 15,17 2-4-15,-8-16 2 16,14 5-2-16,-2-20 0 15,14 7-5-15,13-26-3 16,5 10-3-16,21-29 1 16,3 19 5-16,54-34 2 15,-10 20 11-15,43-12 6 16,-19 17-6-16,55-28-2 16,-28 24-8-16,6-3-5 15,-20 15-1-15,-1 9 1 16,0-5-1-16,-29 23-1 15,-9 8 1-15,-12 3-1 16,-3 5-14-16,-18 8-5 0,-6 5-1 16,-12 9 1-16,-18 7 6 15,0 5 6-15,7-4 4 16,-19 4 2-16,9-2 1 16,4 0 0-16,8-3 0 15,12-8 2-15,3 1-1 16,30-22-1-16,23-13-2 15,13-3-1-15,0-5 2 16,14 8 2-16,12 8 0 16,-14 10 2-16,-15 3-7 15,2 6 1-15,-8 2 1 16,-9 5 1-16,-7 8 23 16,-17 6 10-16,-18 7 8 0,-15-2 3 15,7-3-12-15,-22 0-4 16,6-5-16-16,-3-8-4 15,4 0-18-15,2-21-6 16,6 2-37-16,6-18-18 16,12-16-149-1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2:38:49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8932 12205 512 0,'-9'8'189'0,"9"-8"-147"0,-9 3 6 0,9-3-8 16,0 2-19-16,0-2-1 16,0 0-10-16,0 0-2 15,0 0-4-15,0 0-1 0,0 0 3 16,0 0 1-16,0 3 3 16,0 0 1-16,0 7 1 15,0-2-4-15,0 8-3 16,0-3 0-16,0 11 1 15,0-3-3-15,3 14 0 0,-3-9-1 16,0 40 1-16,0-13-4 16,3 16 0-16,0-13 1 15,0 28 2-15,0-15-1 16,3 24-1-16,-3-19 1 16,0 26 1-16,-3-20-1 15,0 36-1-15,0-26 3 16,-3 21 0-16,0-23-4 15,3 28-1-15,0-21 1 16,0 6 2-16,0-22 0 16,0 40-1-16,0-26 1 15,3 7 1-15,0-23-1 16,-3 26 2-16,0-21-4 16,3 19 0-16,-3-19 1 0,3 2 0 15,0-15 0-15,0 32 0 16,0-22-3-16,0 14 2 15,0-22 1-15,-3 9 2 16,0-17-1-16,0 35-1 16,0-21 1-16,3 10-1 15,0-21 0-15,0 14 0 16,0-17 0-16,3 30 0 16,0-22-3-16,3 8 0 15,-4-18 2-15,4 0 2 16,-3-13-2-16,3 5 0 15,-3-11 1-15,3 19 0 16,0-6 0-16,3 12 0 16,6 20 0-16,-6-42 0 0,-3-8 0 15,3-3 0-15,-3-7 0 16,2 7 0-16,4 14-3 16,-6-22 2-16,-3-5 1 15,3 14 2-15,-3-3-1 16,0 5 2-16,3 21-4 15,-3-29 0-15,0-5 1 16,0-3 0-16,-3 3 0 16,0-8 2-16,0 2-1 15,0-5-1-15,0-5-2 16,0 6 1-16,0-9-6 16,-3 3 0-16,0-3-32 15,-3-18-14-15,0 8-130 16,-15-30-57-16</inkml:trace>
  <inkml:trace contextRef="#ctx0" brushRef="#br0" timeOffset="1634.828">9030 12113 348 0,'-30'0'132'0,"30"0"-103"0,-23 5 27 0,20-2 7 0,-3-1-21 16,0 1-6-16,0 0-10 16,3-1-5-16,0-2-11 15,0 0 0-15,6-5 3 0,0 2 2 16,15-5 0-16,11-5-5 16,10 2-2-16,6 1-2 15,-1 2-1-15,1 3 1 16,0-1 3-16,8-2-2 15,19 3 1-15,11-3-5 16,-2 3 0-16,5-3-1 16,21-3-2-16,9 1 1 15,-6-1-1-15,12 1 0 16,15-1 2-16,-12 0 1 16,6 4 1-16,15-1-2 15,-9 0-2-15,0 2 3 16,21 1 2-16,-15-3-2 0,-27 5 0 15,-24 3-3 1,45-5-1-16,41 0 1 0,4 0 0 16,-24-3 0-16,-12 5 2 15,8 0-3-15,-8-2 0 16,-18 0 1-16,-9 5 0 16,6-3 0-16,-32 3 2 15,-22 0-1-15,9-2-1 16,34-1-2-16,-13 3 1 15,-18-3 3-15,-8 3 1 16,-13-2-1-16,-8 2-2 16,-13 0 1-16,-8 2-1 15,-6-4 0-15,-15 4 2 16,-3 1-1-16,0-3 2 16,3-3 2-16,-4 3 2 15,-2 0-1-15,-3 3 1 0,0 0-2 16,-3-3 0-16,0 0-3 15,0 0 1-15,0 0-4 16,0 2 0-16,0 1 1 16,3-1 2-16,0 4-1 15,0 2-1 1,0 5 1-16,0-3-1 16,0 4 0-16,0-1 0 15,0 8 0-15,3 32 0 16,-3-11 2-16,0-7-1 0,3 15-1 15,-3-10-2-15,3 7 1 16,3 49 1-16,-3-33 0 16,-3-10 0-16,3 16 0 15,-3-14 0-15,0 17 2 16,3 63-1-16,0-8 2 16,0-16-2-16,-3-50-1 15,0-11 1-15,0 48-1 16,3 45 0-16,-4-27 2 15,1-7-3-15,0-38 0 16,-3-10 1-16,3 24 0 16,0 44 0-16,0-10 0 15,0 11 0-15,0-61 2 16,0-14-1-16,3 17-1 0,0 49-2 16,0 9 1-16,0-13 1 15,0-59 2-15,-3-11-1 16,3 25-1-16,3 63 1 15,0-21-1-15,0-17 0 16,0-46 2-16,-3-12-1 16,6 30-1-16,2 58-2 15,1-24 1-15,-3-13-4 16,0-13 1-16,-3 8 4 16,-3-22 4-16,0-13-1 15,3 17-2-15,3 31 0 16,0-19 1-16,3-2-3 15,-9-27 0-15,0-5 1 16,2 13 0-16,7 29 0 16,-3-18 2-16,0-11-3 0,-3-31 0 15,-3-6 3-15,0 3 1 16,3 13-1-16,0-8-2 16,-3-8-4-16,-3-8 0 15,-9 1-16-15,-6-17-6 16,-12-8-56-16,-9-5-21 15,-2-13-130 1</inkml:trace>
  <inkml:trace contextRef="#ctx0" brushRef="#br0" timeOffset="2851.935">9352 16888 152 0,'-18'0'57'0,"18"0"-44"0,-15 24 38 0,12-21 14 0,0-3 5 15,0 0 3-15,-3 0-7 16,0 0-4-16,0 5-34 15,0 3 3-15,0-8 1 0,3 8-6 16,0-8-3-16,3 5-11 16,3-5-3-16,3 8 1 15,0-2 1-15,3 4-1 16,3-2 1-16,3 3-2 16,-3-3 0-16,0-3-3 15,18 3 1-15,17 0-4 16,4-3 0-16,-1 0-1 15,-11-2-2-15,-6-3 1 16,11 0 1-16,25 0 1 16,8 0 1-16,4-3-2 0,-22-2 1 15,-11 0-2-15,17 2-1 16,31-8 3-16,5 6 0 16,-9 3-4-16,-26-4 1 15,-13 1 0-15,19 2 2 16,32-2-1-16,-3 0-1 15,-12 5-2-15,-23 0 1 16,-10-3 1-16,22-2 2 16,26 5-1-16,-9 0 2 15,-9 0-4-15,-26 0 0 16,-12-5 1-16,23 5 2 16,27 0-1-16,-8-3-1 15,-4 3 1-15,-30-3-1 16,-11 1 0-16,21-4 2 15,23 6-1-15,0-2 2 0,-5 2-2 16,-25-6-1-16,-11 1 1 16,11 5-1-16,25-3 0 15,5-2 0-15,-6 5 0 16,-5-5 0-16,-10 5 0 16,-17-3 0-16,-10-2 0 15,25 0 0-15,26 5 0 16,-6 0 0-16,-11 0 2 15,-22-6 1-15,-8-2-1 16,24 8-2-16,23 0 1 16,-6 0 1-16,-8 0-1 15,-25-5-1-15,-8 2 1 0,8 3-1 16,19 0 0-16,-1-5 0 16,-2 5 2-16,-19-3 3 15,-8 1 0-15,9 2 0 16,2 2-3-16,-5-4-2 15,-9 2 1-15,-13-8 1 16,-2 3-1-16,-3 5 2 16,3 5-2-16,-6-10-1 15,-3 10-6-15,-9-10-4 16,-1 2-47-16,-8 3-20 16,-11-3-157-1</inkml:trace>
  <inkml:trace contextRef="#ctx0" brushRef="#br0" timeOffset="5066.442">7128 17039 324 0,'-15'13'123'0,"9"-7"-95"0,0 2 29 16,3-8 6-16,0 5-13 16,0-5-3-16,3 0-15 15,0 0-8-15,0 0-13 16,0 0-3-16,0 0 2 0,3-5 0 15,0 5 2-15,0-3-2 16,6 3-1-16,6 3-3 16,6-3 1-16,6 5-4 15,-3-5-2-15,-4 5 0 0,13 1 1 16,12-4-1 0,-12 3 2-16,-7-2 2 0,10 2 2 15,-6 1 1-15,17 2 2 16,25 5-5-16,-1 0-1 15,-2-5-2-15,-22-3 1 16,-8-5-4-16,18 6 0 16,26 2 3-16,3-8 1 15,-2 0 1-15,-25-3 0 16,-8-2-2-16,17 5 1 16,34-6-2-16,-1 1-1 15,-12-3 1-15,-6 5-1 16,-2 1 0-16,5-1 0 0,6-2 0 15,-5 5 0-15,-10-3 0 16,-23-2 2-16,-10 0-3 16,22-1 0-16,29-4 1 15,0-3 2-15,-14 2-1 16,-22-2 2-16,-11 5-2 16,23-3-1-16,-14 3 1 15,23 3-1-15,15 0 0 16,-29-3 0-16,-12 5 0 15,20-2 2-15,-12-1-1 16,25 4-1-16,14-1 1 16,-33-5 1-16,-11 3-1 15,23-3 2-15,-14 3 0 0,23 5 1 16,15 0-5-16,-11 0-1 16,-1 0 1-16,-21-3 0 15,-11-2 3-15,20 13 1 16,36-3-4-16,-14-5 1 15,-1 0 2-15,-33-5 3 16,-14 5-2-16,20 0-2 16,42 0-5-16,-6-8-2 15,4 8 7-15,-7-5 6 16,-12 5-5-16,-9-3-1 16,10-2-8-16,11-3 0 15,-6 5 7-15,-42-5 7 16,-11 5-3-16,29-2-2 15,60 0 1-15,-15 5 0 0,-17-3 1 16,5-7 0-16,9 10-5 16,-6-6 1-16,-12 6 2 15,0-8 1-15,13 6-4 16,2-4 1-16,-12 6 2 16,-39-5 1-16,-14 0-4 15,41 5 1-15,48 2 0 16,-21-4 2-16,0 2-1 15,-35-8 2-15,-19 8-4 16,24-5 0-16,57 5 1 16,3-6 2-16,-15 4-1 15,-60-4 2-15,-14 1-2 16,41 2-1-16,57-2 1 0,-24 3-1 16,-12-1-3-16,-39 0 2 15,-14-2 3 1,20 5 1-16,45-3-1 0,3 1-2 15,-6-1 1-15,-15-2-1 16,-18 2 0-16,-6 0 0 16,4 1 0-16,-1-4 2 15,-6 4-1-15,-38-3-1 16,-12-1-2-16,-1 6-1 16,19-5 2-16,-12-3 2 15,-13 8 0-15,-8-5 2 16,-6 5-2-16,-3 0-1 0,-3-3 1 15,-9-2-1 1,-3-3-3-16,-3-3 2 0,-3-2-6 16,3 5 0-16,0 0-6 15,-6-5-2-15,-9-16 9 16,-6 8 2-16,-3-3 1 16,10 11 2-16,2 2 1 15,-12-5 2-15,-18-13-1 16,4 5-1-16,5 6-2 15,18 10 1-15,3 2 1 16,-3-1 2-16,-6-9 3 16,7 8 2-16,5-3-3 15,6 11-3-15,3 0 0 16,0-2-1-16,0-1-7 16,9 3 0-16,6 0 12 15,3 5 6-15,-4-2-5 0,19 2-1 16,27 3-3-16,-10 3-2 15,-2 2 1-15,-21-5-1 16,-3 5-3-16,2-2 2 16,13 10 1-16,-6-3 2 15,-6 1-3-15,-6-3 0 16,-3 5 3-16,-7-3 1 16,-5 6-1-16,-3-3-2 15,-3 1 1-15,-3-4-1 16,1 3 0-16,-4-2 0 15,-3-1 0-15,-6 3 2 16,-3 3-1-16,-6-3-1 16,-6 6 1-16,13-9-1 0,2 4 0 15,-9 15 2-15,-18 23-3 16,13-9 0-16,5-12-1 16,15-25 0-16,3-1 2 15,3 0 0-15,-6 0 0 16,3-26 0-16,6-13 0 15,3-1 0-15,0 6 0 16,3-11 2-16,0-18-3 16,6-3-2-16,-3-5 2 15,-3 18 0-15,0 6 1 16,0-17 0-16,0-28 0 16,0 21 0-16,-3 10-3 0,0 30 0 15,0-1 4-15,0 6 3 16,-3-13-1-16,0 12-2 15,0-4-7-15,3 18-1 16,0 0-24-16,-3 0-7 16,0-3-42-16,0 3-16 15,3 8-122 1</inkml:trace>
  <inkml:trace contextRef="#ctx0" brushRef="#br0" timeOffset="6934.877">9069 17373 332 0,'-3'-3'126'0,"3"3"-98"0,0-5 28 16,0 5 6-16,0 0-20 0,0 0-4 15,-3 0-16-15,0 0-4 16,-3-6-10-16,0 6 4 0,-3 0 1 15,3-2-4-15,-3 2-3 16,0 0-1-16,-3 2-1 16,4-2-2-16,-4 6-2 15,3-1 3-15,-3 3 2 16,3 2 0-16,-3 6 2 16,3-2 0-16,0 4 1 15,3-5-2-15,0 8 1 16,0-5-4-16,0 0-2 15,3 3 0-15,0-1 1 16,0-2 3-16,3 3 4 16,0-6-2-16,6 5 1 15,0-4-5-15,9-1 0 0,-3 0-3 16,15 0-1-16,-6 1 1 16,14-7 2-16,-5-1-3 15,6-6 0-15,-6 5 1 16,2-10 2-16,-5 2-3 15,0-7 0-15,-6-4 1 16,-3-4 0-16,-3 2-3 16,-1-13 2-16,-2 2 1 15,-6-2 2-15,0 3 1 16,-6-1 1-16,0 4 0 16,-6 4 2-16,0 6-3 15,-6-3 0-15,3 3-1 16,-5 2-2-16,-1-2-2 15,-3 8 1-15,3-3 1 0,0 2 2 16,0 4-10-16,3-4-2 16,0 1-22-16,0 5-9 15,4-3-53-15,2 3-22 16</inkml:trace>
  <inkml:trace contextRef="#ctx0" brushRef="#br0" timeOffset="7883.317">14251 17373 460 0,'-9'5'173'0,"12"-5"-135"0,-3-5-3 15,0 5-13-15,6-3-15 16,3-2 1-16,3-9-3 15,0 1 0-15,-3 0-3 16,0 2 5-16,0-2 3 0,0 0 3 16,0 0 3-16,-3-1-3 15,-3 6 2-15,0 3 1 16,0-3-1-16,-3 3-5 16,0 5-4-16,0 5-1 15,0 3-1-15,0-3 0 16,3 9 0-16,-3 20-2 15,3 3-2-15,0 16 3 16,0-8 0-16,0-11-1 16,0 9 1-16,0 4-2 0,-1 1 2 15,-2-11-2-15,0-16-1 16,0-2-2-16,0-1 1 16,-2 1-1-16,-1-3-2 15,-3-6 3-15,3-7 0 16,0 2 5-16,-3 0 2 15,0-2 4-15,0-3 4 16,3 0-6-16,3 0-2 16,6 0-3-16,3 0 0 15,0 0-4-15,11 0 0 16,13-3-1-16,3-2-2 16,-3 5-19-16,-13-5-8 15,-2 5-44-15,-3-3-18 0,-9-7-131 16</inkml:trace>
  <inkml:trace contextRef="#ctx0" brushRef="#br0" timeOffset="10597.396">10513 16812 296 0,'-12'0'112'0,"12"0"-87"0,-15-3 22 0,15 3 3 0,-6 0-14 16,3 0-3-16,-6 0-8 16,3 0-4-16,-6-5-11 15,3 5-2-15,-3-3-1 0,3 0 3 16,-6 3 1-16,4 0-1 16,-4 0-1-16,0 0 1 15,-3 0 4-15,3 0-2 16,-3 3 3-16,3-3-6 15,-6 3-1-15,4-3-4 16,-7 5-3-16,3-2-3 16,-12 2 1-16,6-5 1 15,-14 8 2-15,8-3-1 0,-9 3-1 16,10-3 3-16,-4 6 2 16,6-3 0-16,0 10 0 15,7 1-1-15,2 10 0 16,3-2-5-16,6 15 1 15,3-13 2-15,9 11 1 16,0-11 1-16,12 0 2 16,-3-5-3-16,12-3 0 15,-3-3-1-15,11-2 1 16,-5-5-2-16,3-3-1 16,-6 0 1-16,0-6-1 15,-4 1 2-15,1-3 3 16,-3 0 0-16,0 0 0 15,-3 0-3-15,3 0 1 16,-3 0 2-16,6 5 2 0,8 3-1 16,1 5 1-16,3 3-4 15,-3-5-2-15,-6-6 0 16,17 6-1-16,13-3 0 16,-1-3 0-16,-2-5 0 15,-6-3 2-15,-4-5-1 16,-2 0 2-16,-3-5-2 15,-3-5-1-15,-1 4 1 16,7-4-1-16,3 5 0 16,6 0 0-16,5 10 4 15,4 3 2-15,-4 3-2 0,4 2-1 16,-6 0-1-16,2-2 1 16,7 5-4-16,2-6 0 15,1-2 1-15,-4-2 0 16,-5-6 0-16,-6 0 0 15,-7-5 0-15,-2-1 0 16,-3-4 0-16,0 5 2 16,5-1-3-16,7 4 0 15,5 2-1-15,10 8 0 16,-3 5 2-16,-4-2 2 16,-5 2-1-16,-1-5-1 15,4 0 1-15,3-8-1 16,2-5 0-16,1-6 0 15,-4-2 0-15,-5-3 0 0,-3-2-3 16,-7 5 2-16,-5 2 1 16,-3 1 2-16,-3 5-3 15,2-1 0-15,1 12 3 16,9-1 1-16,-1 6-1 16,4 5-2-16,3 5-2 15,-4 0 1-15,-2-2 1 16,0-3 2-16,-3-3-1 15,-4-8-1-15,-2-5-2 16,-3-5 1-16,-3 0-1 16,2 0 0-16,1-1 2 15,3 1 0-15,3 5 0 16,5 3 2-16,4 5-1 0,3 0 2 16,-4 5-4-16,1-2 0 15,-3 5 1-15,-6-6 0 16,-4-2-3-16,1-2 0 15,0-6 2-15,0 3 2 16,-4-3 0-16,-2-6-1 16,-3 1 1-16,-3 0-1 15,-6-6-3-15,-3 1 0 16,-6-3 2-16,0 5 2 16,-3 3 0-16,3 2-1 15,3 11 3 1,0 0-2-16,3 5 2 15,-3-2-2-15,-1-3-1 16,-5 0-2-16,0-8-1 16,-5 3-3-16,-7-11 1 0,-6-8 1 15,0 3 2-15,-3-6-4 16,-3 1 0-16,-6-1 0 16,-2 4 2-16,-10 2 2 15,-9 7 1-15,-8 4 5 16,5 15 5-16,4 11-3 15,5 8 2-15,6 10-5 16,7-2 0-16,2 0-1 16,3-9-2-16,0-1 1 15,3-7-1-15,1-4-3 0,-4 2 2 16,-3-5-1-16,-6-5 0 16,-5-3 0-16,-1-5 0 15,0-3 2-15,1-8 0 16,2 0-3-16,-3-8 2 15,1 6 1-15,-1-4 0 16,-6 12 0-16,4 2 2 16,-4 16 1-16,3 2 1 15,4 12 0-15,5-4 0 16,3 1-2-16,7-4-2 16,2-4-2-16,3 2 1 15,0-5-1-15,0-5 0 16,0-1 0-16,-2-4-2 0,-10-1 3 15,-9-5 2-15,-6-5 0 16,-5-6-1-16,-1-2-2 16,4 0 1-16,2 3-1 15,-5 4 0-15,-1 4 0 16,-3 15 0-16,1 8 4 16,2 14 1-16,4-3 1 15,5 2 2-15,6-5-3 16,7 3 0-16,5-3-3 15,3-5-1-15,3-3 1 16,0-2 2-16,0-6-3 16,1-5 0-16,-4 0 1 15,-6-5 0-15,-6 0-3 16,-5-3 2-16,-4-3 1 0,0-2 2 16,1-8-3-16,5 5-2 15,3 3 2-15,3 2 0 16,4 6 1-16,-1 10 2 15,3 3-1-15,0-3-1 16,4 8 1-16,-1-5-1 16,0-2-3-16,0 2 2 15,-3-3-8-15,-2-5-2 16,-7-3-1-16,-3-2 2 16,0 0 6-16,1-1 2 15,-1 4 6-15,0 2 5 16,1 8 1-16,-1 0 4 15,6 5-7-15,3 0-2 16,4 6-5-16,8-1-1 0,3 3-6 16,3-2-3-16,3-6-30 15,3 6-11-15,6-6-71 16,0 0-31-16,-3 0-28 16</inkml:trace>
  <inkml:trace contextRef="#ctx0" brushRef="#br0" timeOffset="12181.534">12989 17338 208 0,'-3'8'77'0,"3"-8"-60"0,0-16 13 0,0 14 1 0,3-1 10 16,-3-2 7-16,3 2 10 16,-3-2 3-16,0-1-32 15,0 1 10-15,0-3 2 0,0 8-2 16,0-5 0-16,0 2-11 16,0-2-5-16,0 5-9 15,0-3-4-15,0 1-3 16,0 2-2-16,-3 0 3 15,3 0 3-15,0 0-4 16,0 2-2-16,0 1 0 16,0 8 1-16,0-4-1 15,0 20 2-15,0-6-2 16,3 24 2-16,0-5-4 16,3 5 0-16,0 5-1 0,0-8 1 15,0-5-2 1,-3-15-1-16,0-4 1 15,0-5 1-15,0 1-3 0,0-1-2 16,-3 0 2-16,0-13 0 16,0-3 1-1,0-2 0-15,-3-19 0 16,-3-15-3-16,3 7 2 16,0 3-1-16,0-8 0 15,0 10 0-15,0-5 0 16,0 11 4-16,0 0 1 15,0 3-1-15,0-1 1 16,0 6-4-16,3 8 0 16,-3-9 1-16,3 1 0 15,0 5 2-15,0 3 1 16,0 5 3-16,0 0 1 16,6 5 3-16,0 3-3 15,0 3-2-15,-3-9-2 16,9 17 0-16,6 15-2 15,3-2 2-15,2 0-4 16,-2-8 0-16,-3-9 1 16,9 4 0-16,6-6 0 15,-1-5 0-15,1-16 0 16,-12-5 0-16,-3 5 0 16,6-16 0-16,-6 3 0 15,-1-3 0-15,4-5 0 16,-6 5 2-16,-3 8-1 0,-3-2-1 15,0-1 1-15,-3 6-1 16,0 3 0-16,0-1 0 16,-3 0 0-1,0 3 0-15,0 3 0 16,0 3 0-16,0-4 2 16,-3 1-1-16,0 5 2 15,0 0-2-15,3 13 2 16,0 14-2-16,3 12 2 15,-3 12-2-15,0-12 2 16,0-7-2-16,2 8 2 16,4 5-2-16,0-6 2 15,-3-7-2-15,0-11-1 0,0-7 1 16,0 4 1-16,0-2-3 16,0-5 0-16,-3 2 1 15,0-5 0-15,0-3 0 16,0 0 0-16,-3 3-7 15,0-3 0-15,-3-2-19 16,0 2-6-16,0-5-51 16,-3 6-24-16,0-4-123 15</inkml:trace>
  <inkml:trace contextRef="#ctx0" brushRef="#br0" timeOffset="37947.613">12064 16783 408 0,'0'2'154'0,"0"-2"-120"0,0 0 12 0,0 0-2 16,0 0-15-16,0 0 0 0,0 0 1 15,0 0 4-15,0 0-19 16,0 0 7-16,0 0 2 0,0 0 3 15,0 0 1-15,0 0-11 16,0 0-3-16,0 0-4 16,0 3-1-16,0-3-5 15,-3 2-1-15,3 6 1 16,-6-2 0-16,3 4-2 16,-3 6 1-16,0 3-2 15,-3 15 2-15,0-5-2 16,0 14-1-16,0-12-2 15,0 9 1-15,3-8-10 16,0-6-3-16,0-2-20 16,3-8-5-16,0-3-46 0,0-8-20 15,0-2-117 1</inkml:trace>
  <inkml:trace contextRef="#ctx0" brushRef="#br0" timeOffset="38162.265">11918 16843 496 0,'-6'0'184'0,"6"0"-143"0,3 0 21 0,-3 0 0 15,0 0-21-15,0 0-3 16,6 0-16-16,0 6-4 16,5 2-10-16,-2-3-3 0,9 16-1 0,-3-2-5 15,6 7 1-15,-3-5-16 16,3 8-6-16,-3-8-27 15,2 11-11 1,-2-11-100-16,0 3-44 0,0-5 20 16</inkml:trace>
  <inkml:trace contextRef="#ctx0" brushRef="#br0" timeOffset="39111.468">11983 17632 416 0,'-6'0'156'0,"6"0"-121"0,-3-8 10 0,3 8-5 15,0-5-8-15,0-1 3 16,0-2-6-16,0 0-1 15,0-2-15-15,0 5 3 0,0-3 2 16,0 2-4-16,0 6 2 16,0-2-7-16,0 4-1 15,0 4-2-15,0 7-1 16,0 0-1-16,3 0 2 16,-3 1 1-16,6 4 1 15,-3-5-2-15,6 8-1 16,-3-7-3-16,3-1-2 15,0-2-2-15,3-4 1 16,-3-1-1-16,6-12 0 0,-4 6 0 16,4-15-2-16,-3 1 3 15,3-23 2-15,-3 6-5 16,3-4-1-16,-3 3-1 16,-3 6 2-16,0 2 6 15,-3 3 6-15,0 8 5 16,-3 18 4-16,-3-5-5 15,3 26 1-15,0-4-10 16,3 9-2-16,-4-4-1 16,7 7 0-16,-3-10-11 15,3 13-5-15,0-10-34 16,3 2-15-16,-3-3-147 16,-3 6-105-16,-3 5 124 15</inkml:trace>
  <inkml:trace contextRef="#ctx0" brushRef="#br0" timeOffset="48549.839">11694 11951 164 0,'0'0'63'0,"0"0"-49"0,3 0 9 15,-3 0 3-15,0 0 7 16,0 0 4-16,0 0-2 16,0 0-1-16,0 0-19 15,0 0 9-15,0-2 5 0,0-1 0 16,0 3 1-16,0 0-11 0,0-3-1 16,0 3-7-16,0-2-1 15,0-1 2-15,0 3 3 16,0 0 3-16,0 0 3 15,0 0 4-15,0 0 2 16,0 0-3-16,0 0-3 16,0 0-7-16,0 0-4 15,0 0-3-15,3 0 0 16,-3 0-4-16,3 3 0 16,0-1 1-16,0 4 2 15,-3-4-1-15,3 4 0 16,-3-4 1-16,0 3 1 15,0 1-3-15,3 2-1 0,-3 0 3 16,3 0 1-16,-3 0-1 16,6 2-1-16,-6-2-1 15,0 5 0-15,0-2 0 16,0 5 0-16,0-3-2 16,0 3 1-16,0-3 0 15,0 6 1-15,0-4 2 16,3 4 1-16,-3-3-3 15,3 2-3-15,0-2 0 16,0 3 1-16,0-3-3 16,0 0-2-16,0-3 2 15,0 0 0-15,-3 0 3 16,0 3 3-16,0-5-2 16,0-1-2-16,0-2 0 15,0 3 1-15,0-3-1 0,0 2-1 16,0-2 1-16,3 3-1 15,0-3 0-15,0 2 0 16,-3-2-3-16,3 3 0 16,-3-3 2-16,0 2 0 15,0-2 3-15,0 6 1 16,0-4-1-16,3 6 1 16,-3-3-7-16,3 6-1 15,-3-3 2-15,0 5 3 16,0-3 1-16,0 3-1 15,0-2 1-15,3 2-1 16,-3-2 0-16,0-1 2 16,0-2-3-16,3 0 0 0,0-3-4 15,0 3 1-15,0-3 4 16,0 3 4-16,0-3-6 16,0 1 0-16,-3-4 4 15,0 1 4-15,0-1-3 16,0 1 0-16,0 0-1 15,0 2 1-15,0-3-4 16,0 4-2-16,0-4 2 16,3 6 0-16,0-3-6 15,0 6 0-15,-3-6 3 16,0 8 2-16,0-5 6 16,3 5 5-16,-3-2-5 15,0 5 0-15,0-6-2 0,3 3 1 16,-3-2-4-1,3-1 0-15,-3-2 1 0,2 0 0 16,-2-3 0-16,3 3 2 16,-3-3-1-16,0 1-1 15,0-1 3-15,0 0 0 16,0-2-4-16,3-1-1 16,-3-2 1-16,0 3 2 15,0-3 0-15,0 2-1 16,0-2 1-16,3 3-1 15,0-3 0-15,0 2 0 16,0-2-3-16,0 5 2 16,0-2 1-16,0 2 2 0,0-2-1 15,0 5 2 1,-3-3-4-16,3 3 0 0,-3-3 1 16,0 6 0-16,0-6 0 15,3 5 0-15,-3-2 0 16,3 3 0-16,-3-6 0 15,0 3 2-15,0-3-3 16,0 3 0-16,0-3-1 16,0 3-2-16,0-3 3 15,0 1 2-15,0-1-2 16,0 0 0-16,0 0 1 16,3-2 2-16,-3-1-3 15,3 1-2-15,-3-3 2 16,0 0 0-16,0 0 3 0,3 0 1 15,-3 0-10 1,0 2-3-16,0-2 9 0,3 5 7 16,-3-2-2-16,0 5 0 15,0-3-4-15,0 6-3 16,0-6-1-16,3 5 3 16,-3-2 0-16,0 5 3 15,0-5-1-15,0 5-1 16,0-5-2-16,0 3-1 15,0-3 4-15,0 2 1 16,0-2-3-16,0 3-1 16,0-6-2-16,0 3 3 15,0-3-2-15,0 3 1 16,0-3 2-16,0 8 0 0,0-8 4 16,0 9 2-16,0-7-7 15,0 12-4-15,0-3 3 16,0 10 0-16,0-5-1 15,0 8 0-15,0-8-1 16,0 3 3-16,0-5 0 16,3 2 1-16,-3-5 0 15,3 2 2-15,-3-5-3 16,3 3 0-16,0-3-1 16,0 8 0-16,0-5 0 15,0 8 0-15,0-6 0 16,0 9 0-16,0-6 2 15,-3 5 0-15,0-5 0 0,0 0 0 16,0-2 0-16,3-1 0 16,-3-5-3-16,3 1 2 15,-3-4 1-15,3 1 2 16,-3-3-1-16,0 2-1 16,0-5 1-16,0 3-1 15,0 0 0-15,0 3 0 16,0-4 0-16,0 7 0 15,0-4 0-15,0 6 0 16,0-3 0-16,3 6 0 16,-3-4 0-16,3 6 0 15,0-5 0-15,0 3 0 16,0-9 0-16,0 6 0 0,-3-5 0 16,3-1 0-16,-3-2 0 15,0 3 0-15,0-6 0 16,0 3 0-16,0-3 0 15,0 0 0-15,0 0 2 16,0 1 1-16,0 1-4 16,0 1 1-16,0-2 0 15,0 4 0-15,0-5 0 16,0 8 2-16,0-2 1 16,0 5 1-16,0-6-2 15,3 6-2-15,-3-5 1 16,3 4-1-16,-3-1 0 15,0-1 0-15,0-3 0 0,0 1 0 16,0-3 0 0,0 0 0-16,0-3-3 0,0 0 2 15,0 0 1-15,3 0 2 16,-3-5-3-16,2 6 0 16,-2-1 3-16,0-3 1 15,0 1-1-15,0 0-2 16,0-1-2-16,0 3 1 15,0-2 1-15,0 5 2 16,0-3-1-16,0 3 2 16,0 0-4-16,0 5 0 15,0-2 1-15,0 4 2 16,0-4-1-16,0 10-1 0,0-8 3 16,0 0 0-16,0-2-1 15,3-1 1-15,-3-2-2 16,3 0-1-16,-3-3 3 15,3 3 0-15,0-3-6 16,0 1-2-16,-3-4 4 16,3 3 2-16,-3-2 1 15,3 0 1-15,-3-1-2 16,0 1-1-16,0-6-2 16,0 8 1-16,0 1 1 15,0-1 2-15,0-3-1 0,0 6-1 16,0-3 1-1,0 6-1-15,0-6-5 16,0 11 1-16,0-8 4 16,0 10 2-16,0-7 0 0,0 7 1 15,0-2-2-15,3-3-1 16,-3 1 1-16,3-4-1 16,0 1-3-16,0-1 2 15,0-2 1-15,0 0 2 16,0-3-3-16,0 0 0 15,-3 1-1-15,3-4 0 16,-3 1 4-16,0-3 1 16,0 2-1-16,3-2-2 15,-3 0 1-15,0-3-1 16,0 9-3-16,0-6 2 16,0-3 3-16,0 3 1 0,0-3-4 15,0 6-1-15,0-9 1 16,0 6 2-16,0-2 0 15,0-1 2-15,0-5-18 16,-3 0-6-16,0 0-50 16,-3-5-19-16,0 2-138 15</inkml:trace>
  <inkml:trace contextRef="#ctx0" brushRef="#br0" timeOffset="56792.21">11691 11919 120 0,'-3'0'46'0,"3"0"-35"0,0 0 1 0,0 0 0 16,0 0-8-16,0 0 0 15,0 0-2-15,0 0-2 16,3 0 1-16,0 0 10 0,0-2 5 16,-3-1 16-16,0 3 9 15,0 0-6-15,0 0-1 16,0 0-10-16,0-2-3 16,0 2-10-16,0-3-2 15,0 0 1-15,0 3 1 16,0 0 8-16,0 3 2 0,0-3-2 15,0 3 1-15,0-3-9 16,0 5-2-16,0-3-3 16,0 1-1-16,0 0-1 15,0-1 0-15,0 1-2 16,0-3-2-16,0 0-2 16,0 3 1-16,0-1-4 15,0 1-1-15,0 0 0 16,0-1 4-16,0-2-1 15,0 3 1-15,0-3 0 16,0 3 0-16,0-3 2 16,0 0 2-16,0 0-3 15,0 0 0-15,0 0-8 0,0 0-2 16,0 0 4-16,0 0 3 16,0 0 3-16,0 0 1 15,0 0 0-15,0 0 0 16,0 0 0-16,0 0 0 15,0 0-3-15,0 0 2 16,0 0 3-16,0 0 1 16,0 0 7-16,0 0 4 15,0 0-5-15,0 2-3 16,0 1-1-16,0 0 1 16,0-3-1-16,-3 2 0 15,3 1-6-15,0-1 1 0,0 1 0 16,0 2 0-1,0 1 0-15,0-1 0 0,0 0 0 16,0 3 2-16,0-2-3 16,0 4 0-16,0-2-1 15,0 5 0-15,0-2-5 16,0 5-3-16,0-3-3 16,0 5 0-16,0-2 2 15,0 6 5-15,0-4 1 16,0 3 0-16,0-2 4 15,0 2 2-15,0-3 0 16,0 4-1-16,0-7-4 16,3 4 0-16,0-3-7 15,-3 2-1-15,0-4 0 16,0-1 2-16,0-3-3 0,0 4 1 16,0-4-10-16,0-2-3 15,0 0-4-15,0-3-2 16,0 1-3-16,0-9 1 15,0 3 0-15,-3-5 1 16,3-1-29 0</inkml:trace>
  <inkml:trace contextRef="#ctx0" brushRef="#br0" timeOffset="57124.791">11677 12039 220 0,'3'-14'82'0,"-3"14"-64"0,5-8-2 0,-2 8-7 0,0-2-3 16,0-1 1-16,0 0-3 15,0 1-1-15,0-1-1 16,0 3-2-16,0 0 1 0,-3 0-1 16,0 0 0-16,0 0 2 15,0 5 1-15,0 1-1 16,0 4-2-16,0-2 1 15,0 16-1-15,0-5-3 16,0 15 2-16,0-8-10 16,0 11-5-16,0-5-1 15,0 3 0-15,0-6 3 16,0 5 1-16,0-2 3 16,0 10 4-16,0-7-10 0,3 12-5 15,0-7-17 1,0 5-39-16,3-8 12 15</inkml:trace>
  <inkml:trace contextRef="#ctx0" brushRef="#br0" timeOffset="58607.654">11861 14610 88 0,'-3'19'33'0,"3"-19"-26"0,0 16 3 0,0-14 1 0,3 9-3 16,-3-3 1-16,0 8 1 15,0-3 4 1,3 5 3-16,-3-2 4 0,3 8-9 16,0-5-2-16,0 7 0 15,0-5 1-15,0 6-5 16,0-6-2-16,0 3 0 0,-3-3 2 15,3 3 1-15,-3-6-6 16,3 3 0-16,0-2-1 16,0 2 2-16,0-5-1 15,0 8-1-15,0-3 1 16,-3 5 1-16,0-4 8 16,0 9 3-16,0-4 2 0,0 5 4 15,0-6-7-15,0 3 1 16,0-2-8-16,3-1-3 15,-3-5-4-15,3 3 1 16,0-5 1-16,0 2 0 16,-3-5 2-16,0-1 1 15,0-1 7-15,0 4 4 16,0-2-7-16,3 3-2 16,0-1-3-16,0 3-2 15,0-5 1-15,0 8-1 16,0-6 0-16,-1 9 0 15,1-6 0-15,0 6 2 16,0-4 1-16,0 4 3 16,-3-6-3-16,3 3 0 15,-3-3-3-15,3-2-1 0,0 2 3 16,0-3 1-16,-3 3-4 16,0 1 1-16,0-7 0 15,3 9 2-15,-3-8-3 16,3 8-2-16,0-3 2 15,0 3 2-15,0-3-2 16,0 6 0-16,0-6 1 16,-3 5 0-16,0-7 0 15,0 7 2-15,0-2-3 16,0-3 0-16,0 3 1 16,0-3 0-16,0-2 0 15,0-1 2-15,0-2-1 0,0-3-1 16,0 0-2-16,0 6 1 15,0-6 1-15,0 3 0 16,0-5-5-16,0 12-1 16,0-7-2-16,3 11 2 15,-3-3 4-15,0 2 3 16,0-5 0-16,3 6-1 16,-3-6 1-16,0 3-1 15,0-1-5-15,0 1 1 16,0-5-3-16,0 5 2 15,0-8 3-15,3 2 1 16,0-5-2-16,0 0 2 16,-3 1 3-16,3 2 1 15,-3-3-1-15,0 3-2 16,0-3 3-16,3 5 2 0,0-2-2 16,0 5-2-16,-3-5 0 15,3 6 1-15,0-7-1 16,0 1 2-16,-3-2-2 15,0 4 2-15,0-5 2 16,0 0 4-16,0 1 2 16,0-1 1-16,0 0-6 15,0 0-2-15,0-2-2 16,0-3-2-16,0 0-21 16,0-3-11-16,0 0-64 15,0-5-55 1,0-5 47-16</inkml:trace>
  <inkml:trace contextRef="#ctx0" brushRef="#br0" timeOffset="65174.386">10495 12039 148 0,'0'-6'57'0,"0"6"-44"0,-3-2 10 0,3 2 0 15,0 0 0-15,0 0 1 0,0 0 6 16,0 0 4-16,0 0-18 16,0 0 8-16,0 0 4 0,0 0-2 15,0 0 2 1,0 0-16-16,0 0-5 0,0 0 2 16,0 0 2-16,0 0-6 15,0 0-3-15,0 0 1 16,0 2 0-16,0-2 3 15,0 8 1-15,0 0-1 16,0 8 1-16,0-3-4 16,0 14 0-16,0-3-1 15,0 10-2-15,0-5 1 16,0 3-1-16,0-6 0 16,3 6 2-16,-3-3-1 15,3 8-1-15,0-5 1 16,-3 18-1-16,0-10 0 0,0 13 0 15,0-8 0-15,0 2 0 16,0-7 0-16,0 5 0 16,0-8 0-1,3 16 2-15,0-13-1 0,0 15-1 16,0-10 3-16,3 5 2 16,-3-7-2-16,3 2 0 15,-1-8-3-15,1 3-3 16,0-9 4-16,-3 9 1 15,0-6 0-15,0 14-2 16,0-8 5-16,0 13 4 16,-3-11-1-16,3 6 1 15,-3-11-3-15,0 5 1 16,0-8-4-16,0 9-2 0,0-9 0 16,3 22-1-16,-3-14 2 15,3 13 1-15,0-10-1 16,0 6-2-16,0-12-2 15,0 6 1-15,0-8 1 16,0 14 2-16,-3-12-3 16,0 25 0-16,0-14 1 15,0 8 0-15,0-10 0 16,0 5 2-16,0-11 1 16,0 11 3-16,0-10-3 15,0 23-2-15,0-13 0 16,0 10 1-16,0-13-3 0,0 3 0 15,0-8 1-15,0 8 2 16,0-11-1-16,3 19-1 16,-3-8 3-16,3 11 0 15,0-14-1-15,0 6-2 16,0-11 1-16,0 7 1 16,-3-9-1-16,3 20-1 15,-3-10 1-15,3 16 1 16,-3-16-3-16,0 3 0 15,0-14 3-15,0 13 3 16,0-12-4-16,0 18-1 16,0-11 0-16,3 19 0 15,0-16 0-15,0 2 2 0,0-10-3 16,0 5 0 0,0-7 1-16,0 4 2 0,0-7-1 15,0 13-1-15,0-5 1 16,0 4-1-16,0-9 0 15,0 2 0-15,0-8-3 16,0 3 2-16,-1-9 1 16,1 12 0-16,0-9 0 15,0 16 2-15,0-10-1 16,0 8-1-16,0-9-2 16,0 6 1-16,0-5 1 15,0-8 2-15,0-1-1 16,0-4-1-16,0-6-2 15,0-2 1-15,-3-1-28 0,3-5-10 16,-3 1-104 0,6-14-86-16,0 0 77 15</inkml:trace>
  <inkml:trace contextRef="#ctx0" brushRef="#br0" timeOffset="66562.546">12852 12015 240 0,'-9'-3'90'0,"9"3"-70"0,0 0-1 16,0 0-3-16,0 0-6 16,0 0 2-16,3 3-2 15,-3-3 1-15,3 2-6 16,0 1 10-16,0 5 5 0,0-3 1 16,0 14 2-16,0-3-4 15,0 15-2-15,0-4-5 16,0 10 0-16,-3-5-5 15,3 5-2-15,-3-8 0 0,0 8-1 16,0-3 2-16,0 19 1 16,0-11-1-1,0 19-1-15,0-10-3 0,3 7 1 16,0-11-2-16,0 17-1 16,0-11 1-16,3 26-1 15,-3-18 0-15,3 8 2 16,0-14 1-16,0 9 1 15,-3-11 0-15,0 24 0 16,0-14 0-16,0 11 2 16,0-13-1-16,3 5 2 15,-3-13-4-15,3 19 0 16,-3-14-1-16,3 21 1 16,-1-18-2-16,-2 5-1 15,0-13-2-15,0 11 1 0,0-14 3 16,-3 24 1-16,0-11 1 15,0 9 0-15,0-14 0 16,0 8 0-16,0-13-5 16,3 19 1-16,-3-14 0 15,3 18 2-15,0-15-3 16,0 3 0-16,0-11 1 16,0 8 2-16,-3-14-1 15,0 22-1-15,0-13 1 16,0 18 1-16,0-16-1 15,0 3 2-15,0-11-2 0,3 6 2 16,0-11-2 0,0 13-1-16,0-11-2 0,0 17 1 15,0-14 1-15,0 6 2 16,0-11-1-16,3 2-1 16,-3-4-2-16,0 4 1 15,0-7 1-15,0 13 0 16,0-3 0-16,0 6 0 15,0-11 0-15,3 5 2 16,-3-10-3-16,3-1 0 16,0 1 1-16,0 2 0 15,0-7 0-15,0 12 2 16,-3-7-3-16,0 16 0 16,-1-14 1-16,1 3 0 15,0-8 0-15,-3-3 0 0,0 1 0 16,0-3 2-16,0-6-3 15,0 0-2-15,0-2-12 16,0 0-2-16,0-8-49 16,3 2-20-16,6 9-78 15</inkml:trace>
  <inkml:trace contextRef="#ctx0" brushRef="#br0" timeOffset="75656.652">12849 11975 224 0,'-6'0'85'0,"6"0"-66"0,3 0-6 0,-3 0-4 15,3 0-2-15,0 0 4 16,3-3 2-16,-3 1 5 15,3-4-10-15,-3 1 4 0,0 0 4 16,0 0 3-16,0-1 3 16,0 4 3-16,-3-1 2 15,0 0-10-15,0 9-3 16,0-4-10-16,0 12-3 16,0-4-1-16,3 19 0 15,-3-5-16-15,3 18-4 16,-3-7-41-16,0 4-15 15,0-4-51 1</inkml:trace>
  <inkml:trace contextRef="#ctx0" brushRef="#br0" timeOffset="82889.724">10498 17738 344 0,'-6'-3'129'0,"6"3"-100"0,-6 0 11 0,6 0-2 16,-3 3-12-16,0-3-1 15,0 5-12-15,0-5-3 16,-3 0-6-16,-6 8-1 0,0 5 1 0,0 6 0 16,3 7 2-16,3-2-1 15,-3 29 0 1,1 8-1-16,2 2 0 16,3-5 0-16,3-5 0 15,0 0-5-15,3-2 1 0,0-17-5 16,-3-2 1-16,3-11-20 15,-1-8-7-15,-2-21-6 16,0-5-3-16,0-11 9 16,0-2 4-16,0-9 11 15,0-4 5-15,3-14 9 16,3-6 3-16,0 6 9 16,0 9 6-16,0 4 5 15,3 8 2-15,0 6 1 16,-3 7 0-16,0 6-7 15,3 5 0-15,6-3-1 0,3 3 2 16,3 14-1-16,-4 7-1 16,-2-5-4-16,6 32-2 15,9 12-6-15,-3-1-3 16,-3-4 0-16,-1-2-1 16,1 0-9-16,-3-5-4 15,-3 5-18-15,-3-5-5 16,-6-1-38-16,-3-7-16 15,-3-11-62 1</inkml:trace>
  <inkml:trace contextRef="#ctx0" brushRef="#br0" timeOffset="83033.15">10522 18148 324 0,'-24'5'121'0,"21"-5"-95"0,3 0-6 16,15 0 4-1,8-5-17-15,7-1-34 16,3 4-16-16,3-9-94 16,11-2-38-16</inkml:trace>
  <inkml:trace contextRef="#ctx0" brushRef="#br0" timeOffset="102175.607">17764 17568 288 0,'-9'-16'110'0,"9"16"-86"0,-9-23 40 0,9 20 11 16,-3-8-11-16,0 3-2 16,0-5-18-16,0 3-5 15,0-4-22-15,0 1-4 0,0 5-1 16,0-5-3-16,3 8 0 15,0-3-3-15,0 3 1 16,0-1 2-16,0 17 5 16,0-3-4-16,6 31 2 15,-3-7-3-15,6 13 0 16,-3-5 1-16,3 18 1 16,0-10-8-16,0 20-1 15,3 12-7-15,-6-14 1 16,0-13-9-16,0-11-2 15,-3-13-30-15,0-10-12 0,0-1-66 16,-6-15-26-16,0 2-34 16</inkml:trace>
  <inkml:trace contextRef="#ctx0" brushRef="#br0" timeOffset="102823.421">17538 17632 372 0,'-21'-40'140'0,"21"40"-109"0,-6-53 9 16,6 43-4-16,3-12-10 0,-3 1-1 16,6-8 2-16,0 8 0 15,3 3-14-15,0-1-1 0,8 3-1 16,-2 3-4-16,12 2 1 16,-3 9-3-16,12 4 0 15,-7-2-1-15,1 19 0 16,-3-6-2-16,-3 21 1 15,-3-4-2-15,-9 9 2 16,-1-4-2-16,-8-4 2 16,0 1-7-16,-3-11-1 15,0 3-3-15,0-11 0 16,0 1 2-16,3-12 2 16,0 4-1-16,9-1 1 15,-3-3 3-15,6 4 2 0,0 2 2 16,3 2 1-1,-3-2 9-15,-3 5 6 0,0 1 12 16,-4 4 8-16,1-5-8 16,-3 1-1-16,-3 7-17 15,0-5-8-15,-3-8-14 16,0-8-27 0,6-6-3-16,3-2-22 15,0-10-7-15,0 5-23 16,12-9-10-16,-6 4 30 15,18-30 17-15,-7 11 45 16,7-10 22-16,-6 10 40 16,-6 5 18-16,-3 5 14 15,-12 9 8-15,-1 2-31 16,-16 19-12-16,2-1-21 16,-12 27-9-16,3-5-7 0,0 11-1 15,3-4-7-15,6 17-1 16,3-6-11-16,12 27-3 15,0-11-26-15,18 1-11 16,15 4-42-16,-4-15-16 16,1-11-95-1</inkml:trace>
  <inkml:trace contextRef="#ctx0" brushRef="#br0" timeOffset="103015.709">18520 17410 492 0,'-12'-19'184'0,"12"19"-143"0,-9-3 12 16,9 3-4-16,-3 3-18 15,3-3-1-15,-6 27-13 16,3-9-3-16,-6 22-8 16,3-3-4-16,-6 10-1 0,4-7-10 15,-7 26-2-15,3-8-25 16,0 9-9-16,3-12-48 15,0-7-20-15,3-11-86 16</inkml:trace>
  <inkml:trace contextRef="#ctx0" brushRef="#br0" timeOffset="103257.159">18538 17359 440 0,'0'-21'165'0,"0"21"-129"0,0-5 21 0,0 5 2 15,0 0-20-15,0 0-2 16,3 13-20-16,3 29-5 16,6 14-8-16,6 2-3 0,-4-18 2 15,-2-3-9-15,9 11-1 16,6 31-34-16,0-2-15 16,-6-6-18-16,-7-26-6 15,-2-11-107 1</inkml:trace>
  <inkml:trace contextRef="#ctx0" brushRef="#br0" timeOffset="103392.891">18413 17809 468 0,'-6'-3'176'0,"6"3"-137"0,9 8 4 16,-9-8-5-16,9 0-26 15,12 6-6-15,-1-12-44 16,-2 6-17-16,18-10-99 15,-6 2-42-15,5-5 51 16,7-6 26-16</inkml:trace>
  <inkml:trace contextRef="#ctx0" brushRef="#br0" timeOffset="103653.273">18788 17359 436 0,'-9'-2'165'0,"9"2"-129"0,9 13 15 0,-3-5-2 15,3 0-15-15,-3-3-2 16,9 22-10-16,5 18-1 16,4 2-12-16,3-2 6 0,0 0 4 15,-3 0 3-15,-6 3 4 16,-7 15-10-16,-8 17-2 16,-9-9-13-16,-5-7-3 15,-4-12-23-15,0-17-12 16,0-3-49-16,-18-6-22 15,-23 0-115 1</inkml:trace>
  <inkml:trace contextRef="#ctx0" brushRef="#br0" timeOffset="104097.179">19249 17706 516 0,'-18'3'192'0,"18"-3"-149"0,0 2-6 0,0-2-13 0,12 6-17 16,9 1 1 0,0-7-7-16,-6 0-3 0,21 6 1 15,20-6-22-15,1 0-9 0,-4 0-26 16,-17-6-9-16,-6 6-92 16,0-7-76-1,-10 7 87-15</inkml:trace>
  <inkml:trace contextRef="#ctx0" brushRef="#br0" timeOffset="104306.284">19243 17806 532 0,'-26'8'198'0,"26"-8"-154"0,3 8-6 0,5-2-12 16,7-6-18-16,9 5 0 15,9-5-11-15,20 0-5 16,19-5 4-16,2 5-38 0,-20-6-14 15,-6-2-87-15,23 3-35 16,18 2 16 0</inkml:trace>
  <inkml:trace contextRef="#ctx0" brushRef="#br0" timeOffset="105090.435">20101 17902 316 0,'-6'10'118'0,"6"-10"-92"0,3 14 22 0,0-9 2 15,3-3-16-15,0 4-5 16,2-1-5-16,-2-2-4 16,6-11-10-16,0 2 2 0,3-15 2 15,-3 3-3-15,0-9-1 0,0 1-6 16,0-19-1-16,-3 13-1 16,0-34-2-16,0 13 1 15,-4-5-1-15,1 10 0 16,-6-2 0-16,0 5 6 15,-3 5 6-15,0 9 3 16,-5-4 0-16,2 14 4 16,-3 2 0-16,0 6-2 15,-3 5 0-15,0 3-1 16,0 5 0-16,0 0-4 16,3 8 0-16,0 5-1 15,9 40 1-15,0-8-2 16,18 19-1-16,-3-17-8 15,18 17 0-15,-6-17-6 0,29 6-1 16,-11-10-22-16,14-9-8 16,-14-8-62-16,6-4-26 15,-10-9-89 1</inkml:trace>
  <inkml:trace contextRef="#ctx0" brushRef="#br0" timeOffset="116620.699">1493 16084 340 0,'-44'-3'126'0,"23"9"-98"0,-9-6 12 0,18 2-2 15,-6 1-8-15,-3 2 2 16,0-2-5-16,7 0 1 15,-4-3-16-15,9 0 0 0,6-3 3 16,12 0-6-16,6-2-2 16,14-3-2-16,7 5-1 15,-3-2 0-15,-3 0-5 16,20 2-1-16,40 1 1 16,-13-4 0-16,-12 4 1 15,37-9 0-15,-19 8 0 16,48-7 0-16,59 2 0 15,-8-3 2-15,-3 1-10 16,-28-4-2-16,-34 4 16 16,64-3 7-16,42-1-5 15,7-4-2-15,-13 5-2 16,-36-3 0-16,-44 3 0 16,72-14 2-16,50-7-5 15,-18-1-1-15,-3 9 2 0,-21-6 3 16,10 8 0-1,-22-2 0-15,6 2 1 0,-20 0 3 16,-19 8 0 0,7-2 2-16,-24 5-4 0,-27-6 1 15,-18 8-5-15,3-4 0 16,-24 7-3-16,-17-3-3 16,-25 11-29-16,-29-5-12 15,-3-1-87-15,-21-9-38 16,-50-12-9-1</inkml:trace>
  <inkml:trace contextRef="#ctx0" brushRef="#br0" timeOffset="117584.965">1824 12009 280 0,'-6'-10'107'0,"6"10"-83"0,0 0 26 16,0 0 6-16,0 0-17 16,0 0-5-16,0 0-11 15,0 0-2-15,3 3-12 0,-3-3 6 16,6 7 2-16,-3-1-3 0,5 18 2 15,-2 23-3-15,3 9 2 16,-3-1-2-16,3-4 2 16,-9-12-6-16,3 62-1 15,0-24-2-15,-3 50 1 16,3 34-4-16,0-37-2 16,0-28 2-16,6 54 2 15,-3-31 2-15,6 53 3 16,6 29-3-16,-3-44-2 15,-3-38-2-15,2 50 0 16,-2-39-2-16,3 52-1 16,0-44 1-16,-6 44 1 15,0-44-1-15,3 7-1 16,-3-28 1-16,3 31 1 0,3 16-1 16,0-61 2-16,-10-18-4 15,10 2-2-15,-6-18-5 16,0 18 0-16,3 9-12 15,-6-36-4-15,0-12-18 16,-3-11-9-16,3-8-52 16,-6-24-23-16,-6-20-36 15</inkml:trace>
  <inkml:trace contextRef="#ctx0" brushRef="#br0" timeOffset="118870.724">1931 11930 296 0,'-21'-8'112'0,"21"8"-87"0,-9-5 26 15,9 5 6-15,0 0-22 16,0 0-7-16,9-3-9 16,-9 3-2-16,15-5-9 15,6-6-1-15,2 6 0 0,-8 0 1 16,21 5 2-16,-9 0-3 16,41 2-2-16,25 4-2 15,8 2-3-15,18-3 3 16,-21-2 0-16,-20-1-1 15,58-4 1-15,-31-1 0 16,40-5 1-16,-31 3-2 0,46-6-2 16,-38 3 1-1,57-10-1-15,-42 2 0 0,36-5 0 16,35-6 0-16,-71 11 0 16,-30 3-3-16,27-3 2 15,-30 6 3-15,21 2 1 16,-30 0-1-16,4 0-2 15,-22 2 1-15,15-1-1 16,-20 1 0-16,5-2 2 16,7-2-3-16,-34 4 0 15,-8 1-10-15,-6 0-3 16,-4 0-28-16,-11-1-13 16,-3 4-37-16,-6 2-15 15,-3 0-31-15,0 5 202 31,-3 3 6-15,-3-3 18-16,-3 3-20 16,0 0-14-16,-3 5-20 15,0-2-9-15,0 10-14 16,0-5-3-16,0 10 2 0,0-5-2 16,3 9 1-16,0-4-3 15,0 6-1-15,0-6 3 16,0 38 3-16,0-14 0 0,3 19 1 15,0-14-2 1,3 25-1-16,0-17-3 16,6 38 1-16,-4-24-2 0,4 10 0 15,0-18-3-15,3 36-2 16,-3-20 1-16,3 8-1 16,-3-19 2-16,0 24 1 15,-3-22-1-15,3 25 1 16,-3-24 0-16,-1 7 1 15,-2-15-2-15,3 26 1 16,-3-18 0-16,3 16 1 16,0-22-2-16,3 6 1 15,-3-14-2-15,6 27-1 16,-3-18 1-16,3 15-1 16,9 32 0-16,-4-26 2 15,-2-11-3-15,-6-32 0 0,-3-10 3 16,3 29 1-16,9 34-1 15,-3-21-2-15,0-13-2 16,-10-35 1-16,1-5 3 16,0 13 1-16,6 32-4 15,0-2 1-15,-3-6 0 16,-6-32 0-16,0-4 0 16,0 1 2-16,-3-4-1 15,3 5-1-15,0 15 1 16,-3-26 1-16,0-5 1 15,3 5 1-15,-3-5-5 16,0 8 1-16,3 18 2 0,-1-7 1 16,-2-3-1-1,0-17-2-15,0-1-2 0,-3-1 1 16,0 5-8-16,0-10-4 16,0-2-51-16,-6-14-20 15,3 2-131 1</inkml:trace>
  <inkml:trace contextRef="#ctx0" brushRef="#br0" timeOffset="120236.952">3922 15804 396 0,'-6'-11'148'0,"6"11"-115"0,0-24 24 0,0 22 2 15,0-6-16-15,0 2-2 0,0-2-10 16,0 3-5-16,0 0-14 15,0-3 6-15,0 8 2 0,0 0-4 16,-6 21-1-16,0-5-9 16,-6 18-4-16,3-7-1 15,-11 18-1-15,-1-11-9 16,-9 30-2-16,6-11-23 16,-3-1-8-16,7-7-68 15,-4-10-31-15,-6-11-55 16</inkml:trace>
  <inkml:trace contextRef="#ctx0" brushRef="#br0" timeOffset="122428.791">3848 16190 556 0,'-9'-5'206'0,"9"5"-160"0,-3 5 0 0,3-5-10 15,3 13-19-15,0-2 1 16,0 15-9-16,0-5-3 15,3 3-3-15,3-8-3 0,-3 10 1 16,0-4-21-16,0 7-7 16,-4-8-43-16,4 11-18 15,0-6-139-15</inkml:trace>
  <inkml:trace contextRef="#ctx0" brushRef="#br0" timeOffset="122683.773">4128 16267 488 0,'-9'21'184'0,"9"-21"-143"0,-21 13 21 16,18-8 0-16,-6 3-27 15,3-2-5-15,-6 1-14 16,3 7-5-16,-6 4-6 16,3-2 1-16,-6 21 0 0,4 0-5 15,-4 29 0-15,3-13-14 0,0 13-7 16,3-13-27-16,-3 29-12 15,3-16-68-15,6 1-29 16,3-17-30 0</inkml:trace>
  <inkml:trace contextRef="#ctx0" brushRef="#br0" timeOffset="123074.056">4089 16698 464 0,'3'-11'173'0,"-3"11"-135"0,0-8 19 0,0 8-1 15,3 6-28-15,0-6-5 16,9 2-14-16,-3 1-4 0,6 0-3 16,-4-3-4-16,4 8 1 0,-3-6 3 15,0 6 1-15,-3-3-1 16,-6 11-2-16,0-3 1 16,-9 1 1-16,0 2-3 15,-12-1 0-15,3-1 1 16,-2-4 2-16,2 1-3 15,3-8 0-15,3-3-4 16,12 0 1-16,-3 0 4 16,18 0 2-16,-3 0-3 15,8 0-1-15,-2 0 1 16,3 0 0-16,-6 0 3 16,3 2 1-16,-6-2 10 15,-4 11 3-15,1-3 6 16,-9 5 1-16,0-3-8 15,-12 6-4-15,3-2-9 0,-17 12-1 16,2-5-8 0,-18-2 0-16,9-1-19 0,-11-10-6 15,8-3-38-15,-3-18-18 16,6 0-134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1:44:23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18722 5980 496 0,'-26'-35'187'0,"17"25"-146"0,-3-1 11 16,9 8-4-16</inkml:trace>
  <inkml:trace contextRef="#ctx0" brushRef="#br0" timeOffset="119235.663">1597 1127 216 0,'-9'-18'82'0,"15"12"-64"0,-6 4 29 16,0 2 7-16,0 0-22 0,0 2-7 16,0 9-15-16,0 2-7 15,0 8-2-15,3 6 1 0,0 10 1 16,3 16 1-16,-3 31 0 15,3 9 0-15,0 37 0 16,0 13-2-16,-3 26 1 16,3 11-2-16,3 45 2 15,-6-11 4-15,6 45 6 16,-9 32 4-16,0 29 4 16,0 22-5-16,0 18-1 15,0 7-9-15,0 12-2 16,-6 10 0-16,3 5 2 15,0 13-1-15,-6 19 0 16,0 27 1-16,3 28 3 0,6 46 0 16,15 2 2-16,6-26-8 15,0-48-2-15,9-66-1 16,-7-27 2-16,4-10-1 16,-6-58-1-16,0 5-17 15,-3-53-6-15,2 3-35 16,1-48-15-16,0-24-86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1:46:56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5574 7943 316 0,'3'-5'118'0,"0"2"-92"0,0 0 26 0,0 1 7 15,0-1-10-15,0 0-1 16,-3-2-8-16,0 0-2 0,0-3-21 16,-3-3 5-16,-3 1 2 0,-3-4-4 15,-3 1-1-15,-8 0-5 16,-4 0-1-16,-6-1-1 15,-3 4 0-15,-6-1-2 16,7 3-1-16,-1 3-5 16,0 2-1-16,-2 9-1 15,-4 2 1-15,-9 8-7 16,-2 2 1-16,-4 3 7 16,3 3 5-16,4 2-4 15,5 4-3-15,3 9 1 16,13 1 2-16,2-6 0 15,-6 22 2-15,6-11-4 16,-6 13 0-16,7-13-1 16,-10 34 1-16,9-15-2 0,-3 15-1 15,6-15 3-15,1 15 0 16,5-13-1-16,0 38-2 16,3-22 1-16,3 8-1 15,3-19 0-15,6 45 2 16,0-26-1-16,12 3 2 15,-3-19-2-15,12 13-1 16,-6-13 1-16,14 16-1 16,-8-18 0-16,9-1 0 15,-6-13 0-15,23-7 2 16,-8-12-3-16,24-9 0 16,-13-7 1-16,10-15 2 15,-13-2-1-15,34-33-1 0,-19 6 1 16,22-16-1-16,-19 8 0 15,4-11 2-15,-10 8-1 16,4-26-1-16,-16 11 1 16,16-28-1-16,-13 17 2 15,7-13 1-15,-12 18-1 16,-1-42-2-16,-8 21-2 16,-6-11 1-16,-6 16 3 15,-7-26 1-15,-2 21-4 16,-12-27 1-16,-6-13 0 15,-6 17 0-15,-8-7 0 16,-7 1 0-16,-3 8-3 16,-3 16 0-16,3 12 2 15,1 9 0-15,2 13 3 16,0 8 1-16,0 5-4 0,0 9-1 16,-2 4 1-1,-1 3 2-15,3 3 0 0,0 2-1 16,6 1-2-16,0-1 1 15,6 3-4-15,1-2-1 16,2 2-17-16,3 0-5 16,0 3-57-16,0-1-21 15,0 1-129 1</inkml:trace>
  <inkml:trace contextRef="#ctx0" brushRef="#br0" timeOffset="1189.668">7587 7853 420 0,'-9'-11'156'0,"6"3"-121"0,-3-5 8 15,3 5-6-15,0-2-11 16,-3-6 2-16,0 0-5 16,-3-3-2-16,0 1-11 15,-3-3 2-15,-6 5 2 0,-3 5-5 16,-5 6-1-16,-10 5-2 15,-6 10-1-15,-5 12-1 16,-1 9 2-16,6-2 1 16,4 3 3-16,-1 3 4 15,-3-1 1-15,-2 6-4 16,5 5-1-16,9-8-2 16,-21 26 0-16,13-13-2 0,-7 11-1 15,-6 24-1-15,22-16 0 16,5-14-5-16,3 22-1 15,6-16 3-15,9 10 3 16,0-10-3-16,12 32-1 16,-3-19 0-16,12 8 2 15,-3-19-1-15,9 12-1 16,-6-15 3-16,9 25 2 16,-4-16-4-16,7 8-1 15,-6-14 2-15,6 1 1 16,-6-14-1-16,5 8 1 15,-5-13-2-15,21 3-1 16,-9-11 1-16,29-6-1 0,-11-7 0 16,11-13 2-16,-11-3-3 15,23-14 0-15,-14 4 1 16,26-14 2-16,-17 3-1 16,2-22-1-16,-14 9 1 15,5-32 1-15,-11 13-3 16,5-16 0-16,-11 16 3 15,3-32 1-15,-10 16-1 16,-2-26-2-16,-9 18 1 16,-9-23-1-16,-3 20 0 15,-15-34 0-15,-9-13 0 16,-6 16 0-16,-3 5-5 16,-3 3 1-16,-3 5 2 15,-6 8 3-15,-2 13 0 0,-10 11-1 16,-6 8 1-16,-2 10-1 15,-1 6 0-15,7 4 2 16,5 7-3-16,6-1 0 16,6 3 1-16,4 2 2 15,5 1-3-15,6-1-2 16,0 1-12-16,6-1-2 16,3 3-38-16,3 3-15 15,9 8-163 1</inkml:trace>
  <inkml:trace contextRef="#ctx0" brushRef="#br0" timeOffset="2215.781">9387 7848 436 0,'0'-3'162'0,"0"0"-126"0,3-15 3 0,0 7-8 0,0-7-13 16,0-9 0-16,-3-2-2 15,0-3 3-15,-3 6-11 16,-3 5 7-16,-5 5 2 0,-10 5-1 16,-6 6 1-16,-9 13-5 15,-17 18-2-15,-10 19-4 16,15-5 1-16,10-11 0 16,-13 19 1-16,-17 34 0 15,8 8 2-15,10-6-5 16,11-10-3-16,15-5 1 15,12 0 0-15,12 13-1 16,9-16 1-16,0-13 0 16,12 13 1-16,-6-10-5 15,20 26-1-15,-5-19 3 16,18 25 1-16,-12-20 0 16,5 4-2-16,-8-17 3 15,-3 27 2-15,-6-18 0 0,-1 21 0 16,-5-19-3-16,3 0 1 15,-3-13-4-15,3 2 0 16,-3-7 3-16,5-3 3 16,-2-8-2-16,18-5 0 15,-6-8-1-15,32-16 1 16,-14 0-4-16,11-16 0 16,-11 2 3-16,23-36 1 15,-14 10-1-15,17-26-2 16,-14 10 1-16,-1-5 1 15,-11 11-1-15,-3-27-1 16,-13 16 1-16,-2-23-1 16,-6 15-3-16,-6-16 2 0,-1 19 1 15,-11-43 2-15,-3-20-1 16,-9 15 2-16,-9-8-4 16,-14-8 0-16,-10 14-4 15,-9 15-1-15,-2 14 0 16,2 5 4-16,0 10-1 15,1 3-1-15,-7 6 5 16,-5 2 1-16,-7 5 0 16,3 6-2-16,4 5 3 15,8 8 2-15,10 2-2 16,5 6-2-16,6 5-3 16,3 3 1-16,6 3-8 15,4 2-2-15,2 2-43 0,3 12-16 16,6 12-157-1</inkml:trace>
  <inkml:trace contextRef="#ctx0" brushRef="#br0" timeOffset="3286.762">11534 7755 332 0,'-3'-8'123'0,"3"0"-95"0,-3-10 22 0,3 7 6 16,-3-2-15-16,-3-6-3 16,-3 1-5-16,-3-1 1 15,-9 1-18-15,-6 2 4 0,-2 3 3 16,-7 2-6-16,0 3-2 16,0 3-6-16,1 5-1 15,-1 5-5-15,-6 8 0 16,-5 16 1-16,-7 16 0 15,-3 8 0-15,4 3 2 16,2-1-1-16,7 9 2 16,8 15-4-16,12 1 0 0,6-9 1 15,9-2 0-15,6-6 2 16,6 9 3-16,9 10-4 16,0-19-1-16,0-10-2 15,12 5 1-15,-6-10 0 16,9 16 3-16,-7-14-3 15,10 24 0-15,-9-13-1 16,3 5-2-16,-3-13 3 16,-1 5 2-16,-2-8-2 15,0 16 0-15,-3-13 1 16,0 21 0-16,-3-15-2 16,9 2-2-16,-3-11 3 15,14-3 0-15,-5-4-1 16,21-6 1-16,-10-8-2 15,13-8-1-15,-9-2 1 0,17-14 1 16,-11-2-1-16,32-22 2 16,-17 3-2-16,14-34-1 15,-17 8 1-15,-1-9 1 16,-11 9-3-16,2-22 0 16,-8 14 1-16,0-35 2 15,-9 19-1-15,-4-10 2 16,-5 12-2-16,-9-42-1 15,-6-15-2-15,-9 15 1 16,-9-3 1-16,-6-5 0 16,-3 3 0-16,-6 13 0 15,-5 11 0-15,-10 0 0 16,-12-11 0-16,-2 3 0 16,-1 13-3-16,4 16 2 0,5 7 1 15,-3 17 0-15,4 5 0 16,-1 8 2-16,0 5-3 15,4 6-2-15,2 4-7 16,3 4-2-16,4 7-22 16,5 3-8-16,6 8-90 15,9 18-39-15,3 4-35 16</inkml:trace>
  <inkml:trace contextRef="#ctx0" brushRef="#br0" timeOffset="14447.385">2484 8684 420 0,'0'2'159'0,"0"-2"-124"0,3-2 17 15,-3 2-2-15,3-6-19 0,3 1-4 16,-3-11-6-16,0 3-4 15,3-14-9-15,-3 6 6 0,3-2 3 16,-6 1-1-16,-6 1 3 16,6 3-8-16,-6-1-4 15,0 3-2-15,-6 0-1 16,1 3-2-16,-10 3-2 16,3 2 3-16,-15 2 2 15,6 1-4-15,-5 5-1 16,2 0 4-16,-6 5 2 15,9-2 0-15,0 13 1 16,7-3-2-16,-1 27 0 16,3-8 1-16,3 20 1 0,6-9-1 15,-3 31 1-15,6-16-4 16,9 35 0-16,0-19-1 16,12 13-2-16,-3-18 1 15,6 34 1-15,-6-24 1 16,3 1 1-16,-3-17-2 15,-4-2-2-15,-2-13 1 16,-3-3 1-16,0-11 1 16,-3-5 1-16,0-5-5 15,-6-5 1-15,0-6-11 16,-2-8-3-16,-4 0-22 16,-3-13-9-16,3 1-73 15,0-23-31-15,0 7-66 16</inkml:trace>
  <inkml:trace contextRef="#ctx0" brushRef="#br0" timeOffset="14632.108">1770 9242 556 0,'-21'-3'209'0,"21"3"-163"0,45-18 3 0,-36 15-9 16,29-18-28-16,-5 2-4 15,33-4-7-15,-16 4-4 16,40 8 2-16,-19 4-40 0,21 7-17 16,-17 0-111-16,23 0-48 15,-18 0 39-15</inkml:trace>
  <inkml:trace contextRef="#ctx0" brushRef="#br0" timeOffset="15043.11">2916 9049 508 0,'0'0'189'0,"0"0"-147"0,0 2 2 0,0-2-9 0,0 0-26 15,0 0-7-15,0 0-40 16,0 0-17-16,0 0-155 16,0 0-67-16,0 11 133 15,0-3 68-15</inkml:trace>
  <inkml:trace contextRef="#ctx0" brushRef="#br0" timeOffset="15192.148">2892 9345 564 0,'-15'11'209'0,"15"-11"-163"0,-6 13 12 16,6-10-6-16,0-1-35 16,0-2-9-16,0 0-28 15,0 0-10-15,3-5 15 16,0 0-81-16,0-1-33 0,0 4-89 15</inkml:trace>
  <inkml:trace contextRef="#ctx0" brushRef="#br0" timeOffset="20549.986">5193 9311 308 0,'-6'-8'115'0,"6"8"-89"0,0 0 27 16,0 0 7-16,3 0-15 15,-3 0-1-15,3-3-5 16,0 0-1-16,0 1-20 0,-3-1 7 0,0-2 5 16,0 2-5-16,-3 1-2 15,0-1-7-15,-3 3-2 16,0 0-6-16,-6 0 0 15,4 0-3-15,-4 3 0 16,0-1-3-16,0 4 1 16,3-1-2-16,3 5-1 15,3-2 3-15,6 6 0 16,0-1-1-16,6 0 1 16,-3-2-2-16,6-3 2 15,-3-3 0-15,0-8 1 16,-1 1-7-16,1-6 0 15,-3 2 5-15,-3-4 4 16,0 2-3-16,-3-3 0 16,0 3-1-16,-6 0-2 15,3 3-2-15,-3 0 1 0,0 2 1 16,1 3 2-16,2 0-1 16,0 0 2-16,0 0-2 15,0 3-1-15,3-1 1 16,0-2 1-16,0 0-1 15,0 0-1-15,0 0 1 16,0 0 1-16,0 0-3 16,0 0 0-16,0 0-6 15,3-2 0-15,0-1 3 16,0 0 2-16,0 1-1 16,-1-1 2-16,1 1-1 15,-3-4 0-15,0 4 4 0,-3-4 1 16,1 1 1-16,-4 2 2 15,3 1-3-15,-6-1 0 16,0 0-1-16,-3 6 1 16,3 0-2-16,0 5 2 15,3-3-2-15,6 6-1 16,0-4-2-16,9 4-1 16,-3-3 4-16,3 0 1 15,0-3 0-15,3-2-2 16,-3 0 1-16,2-6 1 15,-2 0-1-15,-3-5 2 16,0 3-2-16,-3-6-1 16,0 3 1-16,-6 1-1 15,0 1-3-15,-9 1 2 0,3 0 3 16,-5 5 1-16,-7 2-4 16,6 4 1-16,3-4-2 15,6 6 0-15,0-3 4 16,6 3 3-16,0-2-2 15,3-1-2-15,0 0 4 16,0-2 1-16,0 0 0 16,0-3 1-16,0 0-6 15,0 0-3-15,0-6 1 16,-3 4 0-16,0-1-19 16,3 0-9-16,-3 1-71 15,6-1-32-15,0 0-100 16</inkml:trace>
  <inkml:trace contextRef="#ctx0" brushRef="#br0" timeOffset="21229.877">5163 9342 356 0,'-11'-5'132'0,"11"5"-103"0,-6-10 25 15,6 10 4-15,0-3-12 16,0 3 0-16,0-3-2 16,0 1 2-16,0-1-25 15,0 3 1-15,0 0 2 0,0 0-11 16,0 0-2-16,0 0-1 16,3 3 1-16,0 2-5 15,0 0-2-15,0 1 2 16,0 7 1-16,-1 0-1 0,-2 16-1 15,0-5-1-15,3 18 2 16,0-5 1-16,0 19 1 16,0-9-4-16,0 46-1 15,0-19-1-15,3 16 1 16,-3-18 0-16,3 41 1 16,0-25-5-16,0 7-1 15,-3-21 1-15,0 21 0 16,0-18 3-16,0 26 1 15,0-24-1-15,0 1 1 16,0-17-4-16,0 4 0 16,-3-15 1-16,0 7 2 15,0-14-1-15,0-3 2 0,0-8-2 16,0-5-1 0,0-5 1-16,0-5-1 0,0-3-7 15,-3-16 0-15,0 0-26 16,0-16-10-16,0 3-106 15,0-38-45-15,-12-31-17 16</inkml:trace>
  <inkml:trace contextRef="#ctx0" brushRef="#br0" timeOffset="22681.57">5113 9276 292 0,'-9'-13'110'0,"9"13"-86"0,-12-8 40 16,12 8 11-16,-6-3-13 15,3 1-1-15,-6-3-15 16,3-1-4-16,-3 1-24 16,0 0 3-16,0 2 2 0,3 0-6 15,1 3-2-15,-1 0-2 16,0 8-1-16,0-2 2 15,-3 7 4-15,-3 13-6 16,3 3 1-16,3-5-4 0,-3 24 2 16,3-8-4-16,0 2-2 15,0-8 0-15,0-5-1 16,3-5-2-16,0 0 1 16,0-5 0-16,3-6 1 15,0-3-2-15,12-7-2 16,-3 0-2-16,15-9 1 15,-3 4-1-15,12-4 0 16,-7 4 4-16,7-1 1 16,-6 0-4-16,6 6 1 15,-7-3 0-15,4 3 0 16,-6-1 0-16,0 1 2 16,-6 0 1-16,-4-1 1 0,-2 1-5 15,0-3 1-15,-3 0 0 16,-6-5 2-16,0 2-3 15,-6-13 0-15,0 3 1 16,-6-21 2-16,-3-11-6 16,3 13 1-16,4 5-1 15,-1-7 2-15,0 5-4 16,3-11 2-16,0 8 2 16,3-10 1-16,0-11-2 15,0 8 2-15,0 8 1 16,0 8 2-16,0 3-3 15,0 10-2-15,0 2 2 16,0 4 2-16,0 2 0 16,-3 3-1-16,0 5 1 15,-3 2 1-15,-3 4-3 0,0 2 0 16,0-3 1-16,-9 8 0 16,-15 6 0-16,-2 4 2 15,-4-1-1-15,3-4-1 16,6-2-2-16,10-3-1 15,5-2 2-15,12-3 2 16,0-3-2-16,15 0 0 16,12 1 1-16,5-1 2 15,1 0-1-15,0 0-1 16,-3-2 1-16,-10 0 1 16,-2-1-1-16,0 1-1 0,-3 0 1 15,-3-1 1 1,0-2-1-16,-6 0-1 0,-3 0 1 15,-6 3 1-15,3 0-3 16,-18 2 0-16,3 0 1 16,-17 3 0-16,-13 3-3 15,6-1 2-15,7-2 1 16,17 0 0-16,3 0-3 16,12 0 2-16,12 3 1 15,12-1 0-15,5 1 0 16,-5-3 2-16,-3 0-1 15,6-3-1-15,-3-2 1 16,0-3 1-16,-4 0-1 16,-2 0-1-16,3-3-2 0,-6 0 1 15,-6 1 3-15,-6 2 1 16,-6 5-6-16,-6 3 0 16,-6 0 1-16,-2 5 1 15,2 0 1-15,3 3 0 16,3 0 2-16,9-3 1 15,0-2-1-15,9 2 1 16,-3-2-2-16,9-3 2 16,-3-3-4-16,3-5 0 15,2-5-17-15,-2-3-5 16,0-6-68-16,0 4-30 16,6-1-117-16</inkml:trace>
  <inkml:trace contextRef="#ctx0" brushRef="#br0" timeOffset="28228.944">7206 9043 480 0,'-12'-21'181'0,"12"21"-141"0,-6-10 9 0,6 10-7 16,0 0-19-16,0 0 0 15,0-3-8-15,0 3 1 16,0 3-9-16,0-1 7 0,0 14 3 15,0-3-1-15,0 14 3 16,0-6-6-16,0 11-3 16,0-8-5-16,0 2-4 15,0-5 0-15,3-2 1 16,0-3 1-16,0-3 1 0,0 0 0 16,3-2 0-16,-1-3-2 15,7-3-2-15,-3 0 1 16,12-2-1-16,-6 0 0 15,12-3 2-15,-3 0-3 16,5-3-2-16,-5 0 2 16,3 1 0-16,-3-1 1 15,0 3 0-15,-4 0 2 16,-2-3 1-16,-3 3-1 16,-3-2-2-16,0-1 3 15,-6 0 0-15,0 1-6 16,-6-6 0-16,0 2-4 15,-6-12 2-15,0 2 1 0,-9-13-1 16,3 5-1-16,-9-10 1 16,4 5 3-1,-7-3 1-15,6 8 1 0,3 3 0 16,3 5-3-16,6 0 2 16,3 3-1-16,9 2 0 15,0 1 2-15,6 2 2 16,0 3-1-16,3 2-1 15,-3 0 1-15,0 3-1 16,-4 0 0-16,1 6 0 16,-3-4 0-16,-3 9 0 15,0-1-3-15,-12 12 2 16,3-7 1-16,-17 15 0 16,2-7 0-16,-15 1 2 0,9-3-1 15,0-5-1-15,7-3-2 16,5-5 1-16,3 0 3 15,15-8 3-15,0 0 2 16,18-2 1-16,-3-1-2 16,8 3-1-16,-5 0-1 15,3 0 0-15,-6 0-2 16,0 3-2-16,-3-3 1 16,-1 0 1-16,-2 0-6 15,-3 0-1-15,0 0-27 16,-6-3-9-16,0 0-111 15,-3-5-50-15,0 3-6 16</inkml:trace>
  <inkml:trace contextRef="#ctx0" brushRef="#br0" timeOffset="29183.729">9474 8782 420 0,'-9'-6'159'0,"9"6"-124"0,-3-5 13 16,3 5-2-16,0 0-16 0,0 0-2 16,0 5-8-16,0-2 0 15,3 5-11-15,0 0 3 0,0 5 2 16,0 0 4-16,-3 8 1 16,0-5-2-16,0 8 0 15,0-3-5-15,3 0-2 16,0-2-2-16,9-6 0 15,-3-2-4-15,11-3-1 16,-2-3-3-16,12 3-1 16,-6-3 1-16,3 0 2 15,-4 1-1-15,1-4 2 16,-3 1-4-16,-3-3-2 16,-3 0 2-16,-3-5 2 15,0-1 0-15,-6-7-1 0,0 3 1 16,-6-6-1-1,0 3-3-15,-9-3 0 0,0 2-3 16,-9-4-1-16,3 5 1 16,-15-1 4-16,6 4 1 15,-8-1 3-15,5 3-3 16,3 0-2-16,3 3 2 16,6 0 0-16,3 0-2 15,18 5 2-15,-3 0 3 16,18 2 3-16,-3 1-4 15,9 2-1-15,-3-2-2 16,-1 2-2-16,-2 0 3 16,-3 1 2-16,-3-4 0 15,-3 1-1-15,-3 0 1 0,-9 2 1 16,0-2-3-16,-12 2-2 16,3-3-3-16,-18 4 1 15,3-4 3-15,-2 4 3 16,2-4 6-16,6 1 4 15,3 0 0-15,9 2 1 16,0-2 0-16,12 2 0 16,0 0-2-16,9 0-1 15,0-2-8-15,6 0 0 16,-3-3-6-16,2 0 1 16,-5 0-25-16,3-3-10 15,-3 0-121-15,6 3-55 0,-3 0 7 16</inkml:trace>
  <inkml:trace contextRef="#ctx0" brushRef="#br0" timeOffset="30213.483">11293 8689 440 0,'-9'-5'165'0,"9"5"-129"0,0 0 4 0,0 0-7 16,3 10 0-16,0 1 6 15,3 7-5-15,-4-2-3 0,1 8-17 16,0-5 0-16,-3 7 0 0,0-5 1 15,0 6 1-15,0-6-6 16,3 0-4-16,0-3-3 16,6-4-3-16,0-4 3 15,15-4 2-15,-3-1-4 16,12-2-1-16,-7-1 0 16,4-2 0-16,-6 0-3 15,3-2 0-15,-6-1 2 16,-1 0 2-16,-2 1-2 15,-6-4 0-15,0 4 3 16,-6-6 1-16,-3 2-4 16,-6-4-1-16,3 2-8 15,-12-5-2-15,3 2 0 16,-18-5 2-16,7 3 6 16,-13 0 2-16,6 2 4 0,0 1 1 15,4-1-1-15,8 0 1 16,0 3-2-16,18-2-1 15,0-1 3-15,18 3 0 16,-7 0-4-16,13 6-1 16,-6-1 1-16,3 3 2 15,-6 0 0-15,0 3-1 16,-4-1 1-16,-2 1 1 16,-3 0 1-16,-3 2 3 15,-3 0-5-15,-6 1-1 16,0-1 0-16,-12 3 2 15,3-3-1-15,-11 3-1 16,2-3 1-16,3 1-1 0,3-1-5 16,9 0 1-16,0 1 2 15,12-1 3-15,0 0-2 16,6 3 0-16,-3-3 1 16,3 3 0-16,0-2-3 15,0-1 2-15,-3 0 1 16,0-2 2-16,-4-1-1 15,-5-2 2-15,0 0-2 16,0 3-1-16,0-3-2 16,-3 3 1-16,1-1 3 15,2 1 1-15,0 0 1 16,2 2 2-16,1-2-3 0,3 2-2 16,0-2-5-16,0-3 0 15,0 0-31-15,0-6-12 16,-3 4-174-1,6-6-103-15,3-19 144 16</inkml:trace>
  <inkml:trace contextRef="#ctx0" brushRef="#br0" timeOffset="38193.948">2901 7747 360 0,'0'-8'134'0,"0"0"-104"0,-6-10 23 0,3 10 3 15,-6-6-17-15,-3-4-5 0,-8-1-6 16,-7-2-3-16,-9 3-14 16,-3-1-2-16,-2 3 1 15,2 0-6-15,-9 3 0 0,-2 3-2 16,-16 2 1-16,-5 5-4 16,-4 8 0-16,10 6 3 15,-7 5 3-15,-8 16-2 16,-6 20-2-16,-1 9 0 15,7 5 1-15,0 9-1 16,20 4-1-16,13-16-2 16,-25 30 1-16,16-19 1 15,-13 61 0-15,10-34 0 16,5 44 0-16,12-31 0 16,4 26 0-16,8-31 0 15,9 52 2-15,3-37-1 16,9 46-1-16,0-43 1 0,18 26-1 15,-3-39-3-15,27 47 2 16,-9-36 1-16,29 10 2 16,-11-32-1-16,23 37-1 15,-14-32 3-15,38-2 0 16,-20-24 1-16,23-8 0 16,-26-15 0-16,44-14 2 15,-24-8 1-15,18-16 1 16,-23-5 0-16,35-27 0 15,-30 3-4-15,15-39-1 16,-23 12 1-16,5-18 2 16,-18 14-1-16,22-49 2 15,-22 19-4-15,25-36-2 16,-22 20 0-16,12-66-1 0,-20 37-3 16,-1-71 2-16,-14 50-4 15,-3-61 1-15,-9 48 2 16,-16-40 1-16,-2 48-2 15,-15-56 2-15,0 54-4 16,-35-54 1-16,-49-98-3 16,1 56 2-16,3 61-8 15,-10 34-4-15,-11 29-29 16,0 32-12-16,6 29-69 16,-7 27-29-16,-2 28-8 15</inkml:trace>
  <inkml:trace contextRef="#ctx0" brushRef="#br0" timeOffset="67993.039">4220 7982 240 0,'-12'6'90'0,"12"-6"-70"0,-9 10 19 0,9-7 3 0,-3 2-11 16,0 1-1-16,0-4-6 16,3 1-3-16,0 0-11 15,0-3 5-15,0-3 4 0,0 0-6 16,3-2-2-16,0 0-4 16,3-3-2-16,-3 0-1 15,6-3 2-15,-3 1-1 16,3-6 2-16,0 3 2 15,3-11 5-15,-3 3-4 16,5-11 2-16,4-16-7 16,0 3-3-16,3 3 1 15,3 0 0-15,3 7-1 16,2 6 1-16,4 3-2 16,3 4-1-16,3 4 1 15,-1 2-1-15,1 0 0 16,0 3 0-16,-1 5 0 0,-2 0 2 15,3 3 3-15,8-1 2 16,13 1 3-16,8 0 4 16,-2 2-8-16,-4 1-3 15,4-1-2-15,8 3-1 16,13 0 0-16,-1 3 0 16,-3-3 0-16,1 2 2 15,14 1 1-15,9-3 1 16,-6 0 0-16,3 0 0 15,18-3-2-15,0-2-2 16,-5 0 1-16,8-3-1 16,6-3 0-16,-9-2 0 0,-3 2-3 15,12-2 2 1,3 0 3-16,-15 0 3 0,9-1-2 16,9-2-2-16,-9-5 0 15,3-5-1-15,14-3 0 16,16-8 2-16,-24 2-3 15,3 4-2-15,0 1 2 16,-18 1 2-16,-12 3 0 16,0-3 2-16,6-8-2 15,-6-14 2-15,-14-7-2 16,-13-3-1-16,0 3 1 16,4 5-1-16,-1 6 0 15,-9-1 0-15,-14-2 0 16,-9 2 0-16,-13 3-3 15,-11 8 2-15,-9 8 1 0,-3 5 2 16,-6 8-1-16,-3 3 2 16,-6 5-2-16,2 3-1 15,-5 5 1-15,3 5-1 16,-3 6 0-16,3 2 0 16,0 6 0-16,0-1 0 15,0 3 0-15,0 3 2 16,0-3-3-16,3 0 0 15,-3 1 1-15,3-1 2 16,0 0-3-16,3 3 0 16,3 2 1-16,6 3 0 15,6 6 2-15,5 7 1 16,10 3 1-16,6 3 2 0,2-9-1 16,-2-4 0-1,0-6-1-15,-1-3 0 0,4-5-5 16,9-2 1-16,11-6 0 15,3 0 0-15,-2 1 0 16,-7-6 0-16,1-1 2 16,5-1 1-16,16-1-1 15,2-2-2-15,-6 2-2 16,-2-5 1-16,-1 0 1 16,16 0 2-16,2 0-1 15,-6 0 2-15,-9 0-4 16,7-3 0-16,11 1 1 15,9-1 0-15,-12 3 0 16,-2-3 2-16,14 1-3 16,6-4 0-16,-9 4 1 15,-6-3 2-15,13-1-3 0,14 1 0 16,-12 2 1-16,-12 1 2 16,-30-1-1-16,66-2-1 15,-15 2-2-15,-9 0 1 16,-29 1 1-16,62 2 2 15,-21-3-1-15,0 3-1 16,18 0 1-16,-10 0-1 16,-7 3 0-16,19-3 0 15,1 2 0-15,-12 1 0 0,-42 0 0 16,81-1 0-16,-18 4 0 16,15-1 0-16,-10 3 0 15,-17 0 0-15,12 5 0 16,-3 8 0-16,-24 8 0 15,-6 22 0-15,0 15-11 16,-12 3-5-16,-21-3-25 16,-20 13-11-16,-28 24-158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1:53:00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3940 7744 460 0,'-6'-21'170'0,"6"21"-132"0,-3-24 29 0,3 22 3 15,0-4-24-15,0 1-6 16,0 0-17-16,0 2-5 15,0 3-10-15,0 0-1 0,3 13 0 16,0 1 3-16,0 20 4 16,0-7-4-16,-3 10 2 15,0-8-7-15,0 24-3 16,0-8-1-16,3 15-1 16,0-9-7-16,3-4-3 15,-3-7-19-15,3-8-8 0,0-3-39 16,0-11-16-16,0-2-33 15,-3-16-12-15,0 0-8 16,-3-18 35 0,0 2 96-16,-6-13 88 15,0 8 43-15,-3-3-2 16,3 5-7-16,0 1-61 16,0 2 6-16,6 3 2 0,0 2-13 15,15 0-1-15,-3 1-24 16,18 2-8-16,-7 0-19 15,13 3-7-15,-6-1-29 16,3 1-12-16,-7 0-45 16,-2-3-17-16,-3 3-63 15</inkml:trace>
  <inkml:trace contextRef="#ctx0" brushRef="#br0" timeOffset="223.313">4282 7665 504 0,'-6'-8'189'0,"6"8"-147"0,0 5 20 0,0-5-4 16,0 16-18-16,0-3-3 15,3 22-13-15,0-9-4 16,0 17-12-16,3 20-5 0,0 11 0 16,0 0-7-16,0-23-1 15,-3-9-16-15,3 0-6 0,-3-5-30 16,3-5-14-16,-3-6-94 15,9-7-41-15,-3-3 32 16</inkml:trace>
  <inkml:trace contextRef="#ctx0" brushRef="#br0" timeOffset="625.301">4812 7670 520 0,'-12'-2'192'0,"12"2"-149"0,9-8 1 0,-6 8-11 0,18-3-19 15,-3 0-3-15,30 3-6 16,17 3-2-16,-20 0-1 15,-10-1-24-15,7-2-9 0,6 0-27 16,-19 0-9-16,-5 0-28 16,-6-2-12-16,-3-1-56 15</inkml:trace>
  <inkml:trace contextRef="#ctx0" brushRef="#br0" timeOffset="813.311">5140 7646 532 0,'-9'61'200'0,"9"-61"-155"0,-3 96 13 0,3-81-2 16,3 17-32-16,-3-5-5 15,6 36-19-15,-3-10-7 16,3 5 3-16,0-10-25 0,3-3-10 16,-4-5-60-16,4-6-23 15,0-5-85 1</inkml:trace>
  <inkml:trace contextRef="#ctx0" brushRef="#br0" timeOffset="1263.254">5854 7623 532 0,'-9'-3'198'0,"9"3"-154"0,3 26 9 0,-3-20-6 16,6 28-23-16,-3-5-1 15,6 16-11-15,-3-10-5 16,0 25-4-16,0-9-5 0,0 18 1 15,-3-14-21-15,0 1-8 16,0-11-38-16,-3-6-14 16,0-4-80-16,3-11-34 15,0-6 39 1</inkml:trace>
  <inkml:trace contextRef="#ctx0" brushRef="#br0" timeOffset="1391.85">5931 8051 412 0,'12'-24'154'0,"-12"24"-120"0,24 0 37 0,-18 0 9 0,9 6-36 15,9-1-14-15,3-2-26 16,-4-6-8-16,-2 0 1 16,-3 1-50-16,3-6-18 0,-3 0-135 15,6-3-62 1,-6 3 132-16</inkml:trace>
  <inkml:trace contextRef="#ctx0" brushRef="#br0" timeOffset="1580.784">6170 7673 548 0,'-3'5'203'0,"3"24"-158"0,3 30 23 16,-3-49 0-16,3 19-32 0,0-5-10 15,0 29-16-15,0-11-7 16,2 27-2-16,-2-13-10 0,9-3-2 16,-3-11-23-16,12 0-10 15,-6-10-50-15,12-11-22 16,-6-2-107-1</inkml:trace>
  <inkml:trace contextRef="#ctx0" brushRef="#br0" timeOffset="1872.911">6497 7567 496 0,'-9'-8'184'16,"9"8"-143"-16,15 0 8 0,-12 0-7 0,15 3-21 15,-3-3-2-15,20 0-11 16,-5 0-3-16,27 2-3 15,-10 1-19-15,4 0-6 0,-9-1-42 16,-4-2-15-16,1 0-60 16,-15 3-24-16,-3 0 16 15</inkml:trace>
  <inkml:trace contextRef="#ctx0" brushRef="#br0" timeOffset="2052.178">6792 7636 548 0,'-12'71'206'0,"12"-71"-160"0,-9 96 15 0,9-81-4 16,0 12-32-16,0-3-8 15,0 15-22-15,0-7-10 16,3 13 8-16,0-8-39 0,3 6-14 16,0-9-125-16,6-10-57 15,0-6 67 1</inkml:trace>
  <inkml:trace contextRef="#ctx0" brushRef="#br0" timeOffset="2426.068">7375 7607 416 0,'6'-35'154'0,"-6"35"-120"0,6-10 34 16,-3 10 10-16,3 0-21 0,0 0-5 15,3 18-15-15,0-2-6 16,3 29-17-16,-3-8-7 0,0 16 0 16,0-11-9-16,-4 11-3 15,1-8-24-15,0 11-9 16,-3-11-35-16,0-5-14 16,0-6-75-16,-3-18-31 15,0-3 41 1</inkml:trace>
  <inkml:trace contextRef="#ctx0" brushRef="#br0" timeOffset="2577.02">7494 7898 512 0,'9'0'189'0,"-9"0"-147"15,15 13 6-15,-12-10-6 0,9 2-28 16,-3 0-5-16,15-2-26 16,-3 0-9-16,11-3 13 15,-5 0-51-15,0-8-19 0,-3 2-94 16,-6-10-65-1,-4 3 102-15</inkml:trace>
  <inkml:trace contextRef="#ctx0" brushRef="#br0" timeOffset="2762.991">7735 7549 488 0,'-6'5'184'0,"6"-5"-143"0,-3 50 32 0,3-42 7 16,3 34-27-16,0-7-8 15,0 15-22-15,0-13-9 16,3 19-9-16,0-11-6 0,6 16-2 15,-3-11-14-15,6 0-4 16,0-10-33-16,0-3-13 16,-3-8-53-16,5-13-24 15,-2-3-53 1</inkml:trace>
  <inkml:trace contextRef="#ctx0" brushRef="#br0" timeOffset="2981.602">8039 7557 580 0,'-6'2'217'15,"6"-2"-169"-15,-3 35 0 0,3-30-11 0,3 35-22 16,0-6-1-16,0 14-8 16,0-11-4-16,3 13-1 15,-3-8-15-15,3 24-3 0,0-13-9 16,0 0-4-16,0-10-47 15,0-12-22-15,-3-4-103 16,3-22-63 0,0 0 121-16</inkml:trace>
  <inkml:trace contextRef="#ctx0" brushRef="#br0" timeOffset="3149.146">8036 7924 456 0,'-18'-18'170'0,"18"18"-132"0,0-3 31 0,0 3 6 15,9 0-23 1,0 0-6-16,15 0-24 0,-3 0-9 15,14 0-8-15,-5 0-10 0,6-3-2 16,-6 1-10-16,-1-1-2 16,-5 1-17-16,0-4-4 15,-3 1-39-15,-6-3-16 16,0 0-109 0</inkml:trace>
  <inkml:trace contextRef="#ctx0" brushRef="#br0" timeOffset="3434.873">8396 7570 448 0,'-6'-3'167'0,"6"3"-129"0,0-8 6 0,0 8-4 0,3-2-9 16,0-1 2-16,0 0-5 15,0 1-3-15,0 2-13 16,0 0 10-16,-3 15 5 0,0-1-1 15,0 36-1-15,0-10-7 16,0 18-3-16,0-13-9 16,0 16-4-16,0-11-8 15,3 8-4-15,0-13-30 16,0-3-11-16,0-7-113 16,9-11-47-16,-3-6 9 15</inkml:trace>
  <inkml:trace contextRef="#ctx0" brushRef="#br0" timeOffset="4515.024">9108 7985 332 0,'0'-3'126'0,"0"3"-98"0,6 3-5 16,-6-3-11-16,11 3-37 16,-2-1-10-16,12 4-93 15,-3-4-39-15,15 6 77 16,-6 0 38-16</inkml:trace>
  <inkml:trace contextRef="#ctx0" brushRef="#br0" timeOffset="4631.886">10185 8065 328 0,'18'7'123'0,"-18"-7"-95"0,9 6-28 0,-9-6-18 15,6 0-116-15,0 0-47 16</inkml:trace>
  <inkml:trace contextRef="#ctx0" brushRef="#br0" timeOffset="4782.763">11191 7935 416 0,'-3'8'154'0,"3"-8"-120"0,3 13-43 0,-3-13-25 16,0 5-106-16,0 1-41 0,6 2 67 16,9 2 33-16</inkml:trace>
  <inkml:trace contextRef="#ctx0" brushRef="#br0" timeOffset="4903.499">12028 8057 332 0,'24'5'126'0,"-24"-5"-98"0,9-3-148 0,-9 3-76 16</inkml:trace>
  <inkml:trace contextRef="#ctx0" brushRef="#br0" timeOffset="9464.908">4113 8805 464 0,'-9'0'176'0,"9"0"-137"0,0 3 17 0,0-3 1 0,3 0-26 16,-3 0-8-16,9-5-9 16,-3 2-4-16,6-8-6 15,-4 1-1-15,4-11 1 0,0 2-2 16,0-10 1-16,-3 5 2 15,0-5 2-15,-3 3-1 16,0 2 1-16,-3 5 2 16,0 4 2-16,0 1-5 15,0 6-2-15,0 0 0 16,0 19 2-16,0-3-1 16,-3 24 0-16,0-6 1 15,3 14 1-15,-3-8-1 16,3 7-1-16,0-4-1 15,0 10 0-15,0-8-2 0,0 8-2 16,0-8 1-16,0-3-1 16,0-7-3-16,0-4 2 15,-3-4-12-15,0-3-7 16,0-3-11-16,0-2-6 16,0-3 0-16,-9-1 0 15,3 1 14-15,-15-2 8 16,3-1 25-16,-15-2 11 15,6-1 7-15,1-2 6 16,2 0-6-16,6 0 0 16,3 0-11-16,9-5-5 15,0 2-1-15,24 1 3 16,-3-1-8-16,18 3-1 0,-7 0-3 16,10 5 1-16,-6-2-11 15,6 0-4-15,-7-1-41 16,7-2-15-16,-6 0-185 15</inkml:trace>
  <inkml:trace contextRef="#ctx0" brushRef="#br0" timeOffset="11012.636">5175 8591 184 0,'-3'-11'68'0,"3"11"-52"0,3-5 30 0,-3 5 12 15,0 0-3-15,0 0 3 16,0-2-9-16,0-1-3 16,0-2-25-16,0-1-4 0,0-2-2 15,0 3 3-15,0-3 3 16,0 3 2-16,0 0 3 16,0-1-3-16,-3 4 0 0,0-1-8 15,-5 0-2-15,2 1-3 16,-6 2 1-16,3 0-4 15,-6 2 1-15,3 1-3 16,-6 5 2-16,3 0-2 16,-6 8 2-16,6-3-2 15,-5 11 0-15,5-3-1 16,-3 8 2-16,3-8-1 16,3 3 2-16,0-5-4 15,3 4 0-15,3-4 3 16,3 5 3-16,0-6-2 15,6 9-2-15,0-6 0 16,9 13-1-16,0-7-2 0,9 7-2 16,-3-5 1-1,9 0-1-15,-7-5 2 0,7-8 1 16,-6-3-1-16,3-8 1 16,-3 1-2-16,0-14 2 15,-4 3-4-15,4-14 0 16,-3 3 3-16,3-8 3 15,-3 6-2-15,-3-6-2 16,-3 5 0-16,-3-7 1 16,-1 5-3-16,-8-11-2 15,0 6 2-15,-3-6 0 16,0 5 1-16,-5-2 2 16,2 6-3-16,-3-1 0 15,3 5 1-15,-3 1 2 16,3-1-1-16,-3 6-1 0,3 2-2 15,0 1 1-15,0-1-10 16,0 3-5-16,3 0-21 16,-3 0-6-16,3 3-57 15,-3 2-25-15,3 1-78 16</inkml:trace>
  <inkml:trace contextRef="#ctx0" brushRef="#br0" timeOffset="11916.236">5991 8766 496 0,'-21'10'187'0,"21"-10"-146"0,-6 6 7 0,6-6-7 15,0 0-21-15,0 0-3 16,9-3-6-16,-3 0-2 15,6-10-5-15,-3 2 2 0,3-12 3 16,0 4-3-16,-3-10 2 16,0 5-1-16,-3-2 3 15,0 5-3-15,-4 2 1 16,1 3-3-16,0 3 0 16,-3 2-1-16,0 19 0 15,0 0 0-15,3 21 0 0,0-2 2 16,0 10 3-16,0-8-4 15,0 8-3-15,0-8-1 16,3 11 1-16,-3-8-14 16,0 7-5-16,0-7-22 15,0 2-8-15,0-7-30 16,-3-3-12-16,0-6 8 16,-6-7 6-16,0-3 47 15,-12-8 21-15,3 0 51 16,-5-3 21-16,5 0 9 15,0 1 3-15,3-1-25 16,9 3-11-16,0 0-18 16,21 3-5-16,-3-1-12 15,15-4-4-15,-7 2-26 16,37-11-12-16,-12 1-96 0,26 2-41 16,15-6-26-1</inkml:trace>
  <inkml:trace contextRef="#ctx0" brushRef="#br0" timeOffset="12447.279">6735 8602 372 0,'-21'-8'140'0,"21"8"-109"0,-15-8 22 0,15 8 4 0,-3-3-20 16,1 0-6-16,-1 1-5 15,0-1-2-15,0 3-13 16,0 0 7-16,-3 5 2 0,3 1-2 16,-6 10 2-16,3-3-2 15,-3 16-2-15,0-8-4 16,0 14-2-16,3-6 0 15,3 18 4-15,3-7-6 16,9 15-2-16,-3-10-3 16,18-5 0-16,-3-5-2 15,17-20 2-15,-5-1-2 16,6-28-1-16,-7 4-2 16,1-17 1-16,-6 6 1 0,-3-8 2 15,-6 5-1-15,-3-18 2 16,-4 8-2-16,-8-19-1 15,0 10-2-15,-9 1 1 16,4 8 1-16,-16-1 2 16,3 9-1-16,-6 7-1 15,6 3-4-15,-3 8-2 16,3 0-17-16,0 3-5 16,4 0-30-16,-1 2-11 15,3 1-89-15,0 4-39 16,-3 4 27-1</inkml:trace>
  <inkml:trace contextRef="#ctx0" brushRef="#br0" timeOffset="14378.921">3261 8617 292 0,'0'-10'110'0,"0"10"-86"0,-3-8 33 0,3 8 9 16,0 0-18-16,0 0-2 15,-3-3-21-15,0 3-5 16,0-2-12-16,0-1-1 0,0 0 0 16,1 1 5-16,-4-1 3 15,0 3-4-15,-6 0 1 16,3 0-3-16,-3 3 2 15,0-1-2-15,-3 6 0 16,3-2-5-16,-6 4-3 16,3-2 4-16,-2 11 1 0,2-6 0 15,0 5 1 1,0-4-4-16,3 4-2 0,0-2 2 16,3 3 0-16,3-4 1 15,-3 7 0-15,3-4-2 16,6 9 1-16,0-6 0 15,3 18 1-15,0-7-2 16,9 16-2-16,-3-11 3 16,15 3 0-16,0-6 3 15,11 0 3-15,-8-7-2 16,12-9-2-16,-9-2-2 16,2-13 0-16,-5-1 0 15,3-25 1-15,-6 4-2 16,3-21-2-16,-7 9 1 0,-2-9 1 15,-3 8-3-15,-3-13 0 16,-3 8 3-16,-6-16 1 16,-3 11-1-16,-3-3 1 15,0 8 0-15,-6 3 1 16,0 7-2-16,-6 6-2 16,3 0 1-16,1 8-1 15,-1 2-5-15,3 3 1 16,3 0-29-16,3 3-11 15,0 2-52-15,9 3-23 16,0 0-86 0</inkml:trace>
  <inkml:trace contextRef="#ctx0" brushRef="#br0" timeOffset="14571.713">3753 8922 592 0,'-6'8'222'0,"6"-8"-172"0,-12 10 5 15,12-7-8-15,0 0-33 16,0-1-8-16,0-2-9 0,0 0-1 16,3 0 2-1,0 0-23-15,0-2-9 0,0-1-50 0,-3-2-22 16,0 2-122-1</inkml:trace>
  <inkml:trace contextRef="#ctx0" brushRef="#br0" timeOffset="16394.866">12367 8403 492 0,'-3'-2'184'0,"3"2"-143"0,-9 0 4 0,9 0-10 15,-3 0-10-15,0 0 0 16,-6 0-3-16,3 0-2 16,-8 0-10-16,2 0 0 0,-12 5 3 15,3-3-7-15,-9 20-3 0,6-4-2 16,1 35-1-16,5-11 2 16,6 14 1-16,3-6-1 15,18 16-2-15,-3-13-6 16,24 16-1-16,-7-13-19 15,19-6-6-15,-9-10-36 16,5-14-16-16,-8-5-91 16,9-21-37-16,12-10 65 15</inkml:trace>
  <inkml:trace contextRef="#ctx0" brushRef="#br0" timeOffset="16913.113">12593 8371 540 0,'-15'-5'200'0,"15"5"-155"0,-5-3-9 0,5 3-12 15,0 0-20-15,0 0 0 16,5 14 4-16,-2-1 5 16,6 37-7-16,0-10 1 0,0 18 3 15,0-10-6-15,-3 7 0 16,0-10 0-16,-6 8 2 15,0-8 3-15,-3 0 2 16,3-8-3-16,-3-8 0 16,0-2-3-16,-3-14 2 15,3-2-6-15,-3-17-1 16,3 1 0-16,0-11 0 16,3 3 0-16,6-8 0 15,-3 2-5-15,12-2 1 16,0 3 0-16,15 2-1 0,-6 2-1 15,8 9 1-15,-5 2 1 16,0 6 2-16,-3-3 3 16,0 8 2-16,-7-3 3 15,-2 6 3-15,0-3 2 16,-6 2 3-16,-3 1-3 16,-9 5 1-16,0-3-7 15,-12 8-1-15,3-2-2 16,-12 7 1-16,4-2-2 15,-4 0-1-15,3-6-4 16,0-2 0-16,3-2-7 16,3-7-3-16,4 1-23 0,11-18-11 15,0 2-52-15,11-13-24 16,1 2-93 0</inkml:trace>
  <inkml:trace contextRef="#ctx0" brushRef="#br0" timeOffset="17081.046">12995 8686 504 0,'0'6'189'0,"0"-6"-147"0,0 37 20 0,0-32-4 15,3 11-31-15,0-3-9 16,0 6-15-16,0-4-4 0,0 4 0 16,0-3-24-16,0 0-11 0,0-3-34 15,-3-3-14-15,0-2-85 16,6-8-80-1,3-13 91-15</inkml:trace>
  <inkml:trace contextRef="#ctx0" brushRef="#br0" timeOffset="17200.008">13013 8461 472 0,'-15'6'178'0,"15"-6"-138"0,-9 13-22 15,9-10-19-15,3 2-112 16,0 0-42-16,9 3-7 15,0-3-1-15</inkml:trace>
  <inkml:trace contextRef="#ctx0" brushRef="#br0" timeOffset="17529.12">13233 8586 444 0,'-9'39'167'0,"9"-39"-129"0,-6 64 28 0,6-53 6 15,0 7-36-15,0-2-9 16,3 5-13-16,0-2-2 15,0 2-7-15,0-3 1 0,-3 1 4 16,0-3 0-16,0-3 2 16,0 0-2-16,0-10 1 15,0-1-8-15,6-10-4 16,0 3-9-16,6-13-4 16,-3 2 1-16,6-13 0 15,-3 5 8-15,3 3 2 16,-3 2 11-16,-3 17 7 0,0-1 4 15,-3 13 1-15,-1-2-9 16,-2 8-2-16,0-2-10 16,0 1-1-16,0-1-35 15,3 2-13-15,-3-3-63 16,6 0-27-16,-3-2-68 16</inkml:trace>
  <inkml:trace contextRef="#ctx0" brushRef="#br0" timeOffset="18477.45">13576 8845 376 0,'6'-5'140'0,"-6"5"-109"0,3-3 22 0,-3 3 4 16,3 0-16-16,-3 0-3 16,3-3-14-16,0 1-4 15,0-3-12-15,-1 2-1 0,1-2 0 16,-3-1 1-16,0-2 2 15,0 0 4-15,-5-2 1 16,2 2 0-16,-6 0 4 16,3 0-11-16,-3 3-2 15,3-1-4-15,-3 6-2 16,0 0 3-16,-3 11 0 16,3-3 1-16,0 8 2 0,0-3 1 15,0 6 3 1,3-4-5-16,3 4-3 0,0-3 1 15,3-3 2-15,0-2-2 16,6-9 0-16,0-2-6 16,6-8-2-16,0 3-1 15,9-6 4-15,-3 1-10 16,6-3-2-16,-4 2 0 16,1 3 3-16,-3 0 7 15,3 8 2-15,-6 0 2 16,3 6 2-16,-3-4-1 15,-1 6-1-15,-2-3 1 16,0 3-1-16,-3 0 2 16,0-2 3-16,-3-1 2 0,0 0 1 15,0-2-2 1,0-3-1-16,-3 0-3 0,3 0-2 16,0 0-2-16,0 0 1 15,-3 0-4-15,3 2 1 16,0 1 0-16,0 0 2 15,0-3 1-15,3-3 1 16,-4 0 0-16,4-2 0 16,0 0 0-16,3-6 0 15,0 1-3-15,3-6 0 16,-3 3-1-16,0-9 3 16,0 4 0-16,-3-3 1 15,0 2 0-15,-3 6 2 16,0 2-1-16,-1 17-1 15,-2-1 1-15,3 16 1 16,-3-2 3-16,3 34 4 0,0-8 2 16,9 29 3-16,-3-16-3 15,9 3 1-15,-6-11-7 16,6 3-3-16,-6-11-1 16,-4-2 1-16,-2-8-1 15,-6-6 2-15,-3-2 0 16,-12-8 1-16,4-3-2 15,-16-10-2-15,0-1 1 16,0-10-1-16,3 3-3 16,0-11 2-16,4 3 3 15,2-6 1-15,3 4-1 0,6-9-2 16,0 5 1-16,6-5-1 16,0 3 0-16,6 0 0 15,0 3 0-15,3-4 2 16,0 7-14-16,0-12-7 15,-4 9-54-15,4-12-25 16,0 7-143 0</inkml:trace>
  <inkml:trace contextRef="#ctx0" brushRef="#br0" timeOffset="18760.918">14260 8403 584 0,'-3'-8'217'0,"3"8"-169"0,9-8-9 0,-9 8-17 0,12 3-14 16,-3 0 0-16,9 10 4 16,-3-3 3-16,15 33-8 15,-7-9 0-15,4 19 3 0,-3-11-2 16,-12 9 1-16,-3-12-5 15,-15 12-1-15,3-9-3 16,-12 14-3-16,3-12-25 16,-12 7-11-16,6-9-75 15,-26-8-33-15,8-4-76 0</inkml:trace>
  <inkml:trace contextRef="#ctx0" brushRef="#br0" timeOffset="26913.122">17684 8517 416 0,'-9'-13'154'0,"6"7"-120"0,0 1 26 0,3 2 4 16,0 3-24-16,0 0-5 15,0 0-17-15,0-2-6 16,0 2-7-16,0 2 3 0,0 4 2 15,-3 4 1-15,0 9 1 16,0 7-2-16,0 1 1 16,0-3 3-16,0 10 3 0,3-8-14 15,0 4-5-15,0-7 0 16,0 1 2-16,0-5 5 16,3-1 4-16,0-5-2 15,-3 1 1-15,0-4-3 16,3-2 0-16,0 0-3 15,3-3-2-15,-3 1-2 16,6-4 1-16,-1-2 3 16,4 0 1-16,0 0-4 15,6 0 1-15,-3 0 0 16,9 0 2-16,-6 0-3 16,9 3 0-16,-4 0-1 15,10-1 0-15,15 1 2 16,8 0 2-16,13 2-1 0,2 0-1 15,-2 0-2-15,-1-2 1 16,9-3 1-16,19 0 0 16,2 0 0-16,-6 0 2 15,9-3-3-15,19 1 0 16,-4-3 1-16,3-1 0 16,18 1 0-16,0 2 0 15,-6-2 0-15,26 0 2 16,-8-1-3-16,-3 1 0 15,21 3 1-15,-18-1 0 16,2 0 0-16,10 3 0 16,-12 0 0-16,-3 0 2 15,15 0-1-15,-13 0 2 0,-11 0-4 16,15 0-2-16,21 0 2 16,-27-2 2-16,-9-1-2 15,2 0 0-15,-17-2 1 16,-20 2 2-16,-19-2-1 15,-9 2 2-15,-2 1-2 16,-7-4-1-16,-5 1 1 16,-9 0 1-16,-13 0-1 15,-5-3 2-15,-9-3 2 16,-12-5 2-16,-3-8-1 16,-9-7 1-16,-9-9-4 15,-3-2-2-15,-6 5 0 16,3 5-1-16,-6 5 0 15,3 6 0-15,0 3 0 0,4 4 0 16,2 4-3-16,3 2 0 16,0 0-12-16,-3 5-5 15,-3 1-44-15,-6 2-19 16,-12 5-166 0</inkml:trace>
  <inkml:trace contextRef="#ctx0" brushRef="#br0" timeOffset="27528.527">20273 8490 400 0,'-6'-7'148'0,"3"4"-115"0,3-2 26 0,0 5 3 15,0-3-12-15,0 3 0 16,3-3-15-16,-3 3-4 15,0 0-18-15,0 0-1 0,0 8 1 16,0 8-3-16,0 5 0 16,0-2-2-16,0 21 2 0,0-9-3 15,0 12-2 1,0-12 2-16,3 4 0 16,0-9-1-16,0 3-1 15,0-5-1-15,0-3 0 0,0 0 0 16,0-2 0-16,0-3 0 15,-3-6 0-15,0-2-5 16,0-2 1-16,0-4-11 16,0-2-3-16,0 0-42 15,3-8-17-15,-3 3-181 16</inkml:trace>
  <inkml:trace contextRef="#ctx0" brushRef="#br0" timeOffset="30179.026">17550 7739 364 0,'-3'-8'134'0,"3"8"-104"0,-3-8 9 0,3 6-3 0,0-4-10 15,0 1-1-15,0 0-2 16,0-1-3-16,0-2-10 16,0 3 5-16,-3 0 4 0,0 2-6 15,-3 1-2-15,0-1-4 16,0 3 0-16,0 3-4 16,-3 2 0-16,0 0 1 15,3 3 0-15,0-3 0 16,-3 9 0-16,0 1 0 15,-3 7 0-15,3-6 2 16,-2 7 1-16,2-4 1 16,0 5 0-16,0-3-2 15,6 5-1-15,0-5-1 16,6 9 0-16,0-7 2 16,9 9 1-16,0-5-3 15,5-1-1-15,-2-5-1 0,12-8 1 16,-6-2-2-16,21-14 2 15,-7 1-4-15,10-9 0 16,-6 3-4-16,-1-8-1 16,-5 3 0-16,-3-8 2 15,-3 5 2-15,-7-10 3 16,-2 4 0-16,-6-15-1 16,-3 6 1-16,-9-9-1 15,-6-8 2-15,-3 19 1 16,0 5-1-16,-11 1 1 15,-10-4-2-15,6 14 2 16,6 2 0-16,-3 3 1 0,-6 0-5 16,13 3 1-16,2 0-2 15,0 2-2-15,0-2-13 16,3 2-6-16,3 1-35 16,6 2-12-16,0 0-145 15</inkml:trace>
  <inkml:trace contextRef="#ctx0" brushRef="#br0" timeOffset="31279.206">22842 7628 252 0,'-12'-13'96'0,"6"10"-75"0,0-5 34 0,3 5 10 16,0 1-3-16,0-1 0 16,3 1-10-16,0-1-3 15,0 3-27-15,0-3 7 0,-3 3 4 16,3-2-8-16,0-1-3 15,0-2-8-15,3-3-4 16,6 0-5-16,0-3-2 16,0-2-3-16,0 0-1 0,-3 0 3 15,6-1 3-15,-6 4-2 16,0-1 0-16,0 1 1 16,0 2 0-16,-3 0 0 15,0 2 0-15,0 1 0 16,0 2 0-16,-3 3-5 15,3 11 1-15,3 8 0 16,0 4 2-16,3 12-3 16,-1 10 0-16,1 8 1 15,0 2 0-15,0-2 0 16,-3-8 2-16,-3-8-3 0,-3-5 0 16,0-6 1-1,-6-4 2-15,-3-7-3 0,-3-1-2 16,-5-6-1-16,-7-3 0 15,-6-5 3-15,-3 0 2 16,3-3 2-16,4-2 1 16,8 2 2-16,6 1 1 15,9-1-1-15,12 3 1 16,12 0-4-16,3 3 0 16,11 2 1-16,-2 3 2 15,-3-3-1-15,0 0 0 16,-7-2-6-16,7-3 1 15,-9-3-2-15,3 1-2 16,-6-1-13-16,-4-2-6 16,-2 0-24-16,-3-3-9 15,-6-3-95-15,-3-7-41 0,0-6 12 16</inkml:trace>
  <inkml:trace contextRef="#ctx0" brushRef="#br0" timeOffset="32797.565">20955 6943 428 0,'-33'-6'162'0,"21"4"-126"0,3-4 12 16,6 4-4-16,3-3-22 0,6-9-4 15,6-4-5-15,9-6-1 16,6-3-6-16,6 1 3 0,-1-3 3 16,1 5-2-16,-3 3 2 15,-3 0-3-15,-4 5 2 16,1 3-4-16,-9 2 1 16,-3 1 1-16,-3 2 5 15,0 2-2-15,-3 4 1 16,0-1-7-16,0 11 3 15,0 21 1 1,0 32-1-16,3 10 0 16,0 3 1-16,2 32 1 15,4 3-3-15,6-11 0 0,3-3-5 16,0-18 0-16,-6-17-1 16,8 17 1-16,-5-16-2 15,3-3-1-15,-6-13 1 16,0-2-1-16,-3-12 0 15,-3-4 0-15,-3-6-3 16,-6-8 2-16,0-2-1 16,-9-14 0-16,3 0-3 15,-18-20 1-15,-15-17 0 16,-3 0 2-16,1 9 1 16,-1 4 3-16,6 6-1 15,3 2 2-15,7 3-2 16,5 1 2-16,6-1-2 15,9 0-1-15,15 0-2 16,15 0 1-16,17 0 1 16,10 3 2-16,-4 2-3 0,-2 3 0 15,-9 6 1-15,-4-1 0 16,-8 6 0-16,-3 2 2 16,-9 6-1-16,-6 2 2 15,-9 8 0-15,-6 8 3 16,-9 11-1-16,-3 8 2 15,-3-1-4-15,3-2-2 16,4-8 0-16,5-8-1 16,0-5 0-16,3-8 0 0,6-3-9 15,3-5-4 1,3-8-35-16,3-10-16 16,-3-17-198-16</inkml:trace>
  <inkml:trace contextRef="#ctx0" brushRef="#br0" timeOffset="37277.447">20348 8453 288 0,'-3'-7'107'0,"0"4"-83"0,0-2 19 15,3 5 3-15,-3 0-11 16,0-3-3-16,0 0-12 16,0 1-5-16,0-1-8 15,0 3-1-15,0 0 4 0,-6 8-4 16,-3 13-1-16,-3 27 13 0,3 15 5 16,3 6 4-16,3 2 1 15,6 9-4 1,6-17-3-16,0-10-11 0,15 3-6 15,-3-11-3-15,24-8-1 16,-7-8-29-16,16-21-10 16,-12 0-87-16,14-24-37 15,22-16-2 1</inkml:trace>
  <inkml:trace contextRef="#ctx0" brushRef="#br0" timeOffset="37740.631">22577 8363 340 0,'0'-2'129'0,"6"2"-100"0,3 8 22 0,-3 0 5 16,3 5-17-16,3 5-2 16,-3 9-18-16,6 15-4 15,-6 11-9-15,-3 0-4 0,-6 0-1 16,-6-8-6-16,-6-8 1 15,-3-5-29-15,-3-3-11 16,-3-5-107 0,-6-3-84-16,-8-5 87 0</inkml:trace>
  <inkml:trace contextRef="#ctx0" brushRef="#br0" timeOffset="39541.14">21515 8371 248 0,'0'-5'93'0,"0"2"-72"0,0 1 33 0,0 2 11 16,0 0-12-16,0-3-4 15,0 1-8-15,0-1-3 16,0 0-21-16,0 1 10 0,0-1 3 16,0 0-2-16,0 1-2 15,0-1-6-15,0 0-2 0,0 1-8 16,0-1-4-16,0 3-1 16,0 0-1-16,0 0 2 15,0 0 1-15,0 3 1 16,0 2 0-16,-3 0 2 15,3 3 1-15,-3 3-1 16,0 2-1-16,0 6-1 16,0 7 2-16,0 16-3 15,0 14 1-15,3 2-3 16,0-2 2-16,0-3-4 16,0-6 0-16,0 1 1 15,0 2 0-15,0 3 0 16,0-11 0-16,0-7 0 15,-3 4 0-15,0-7-2 16,-3-3 1-16,3-2-2 0,-3-3-1 16,3-6-4-16,0-5 0 15,0-2-20-15,3-11-7 16,0 0-72-16,0-16-30 16,-9-5-97-1</inkml:trace>
  <inkml:trace contextRef="#ctx0" brushRef="#br0" timeOffset="41278.01">20345 9271 308 0,'-18'-3'115'16,"15"1"-89"-16,-3 2 30 0,3 0 6 0,0 0-12 15,0 0-5-15,0 0-10 16,0 0-5-16,0 0-16 16,3 0 0-16,0 0 0 0,-3 0 1 15,3 0 4-15,0 2-5 16,0-2 2-16,0 0-5 16,6 6 1-16,3-4-3 15,3 1 0-15,-3 0-1 16,24-3 0-16,23 0 0 15,-11 0 2-15,-10 0 1 16,16 0 1-16,-9 0-6 16,26 0-2-16,-14 0-2 15,14 0 1-15,-14 0-4 0,-1 0-2 16,-8 0 4-16,-6 0 1 16,-6 0 2-16,-7 2 0 15,-2-2-2-15,-6 0 1 16,-3 0-2-16,-3 0-1 15,-3 0-2-15,-9 0 1 16,0 0-10-16,-12 0-5 16,0 0-3-16,-30 0 1 15,-23-2-1-15,20 2-1 16,9 0 3-16,-23 2 0 16,11 1 7-16,-20 0 4 0,-16-3 4 15,13 2 1 1,11-2 3-16,25 0 3 0,5 0 7 15,6 0 2-15,-3 0-5 16,12 0-1-16,1 0-2 16,14-2 1-16,0-1 2 15,35 0 5-15,-8 1-4 16,27 2 2-16,-10 0-5 16,43 0-2-16,-19 0 2 15,21 0 0-15,19 0-8 16,-13 0-4-16,-9 2 5 15,-11 1 4-15,-13-3-2 16,-14 3-1-16,-13-3 2 16,-14 0 0-16,-3 0-1 0,-12 0-2 15,-9 0-2 1,-3 0-1-16,0 0-14 0,-12 0-6 16,-11-3 1-16,-10 3 2 15,-12-3-1-15,1 3-2 16,11 0 6-16,-18 0 3 15,-11 0 5-15,20 0 4 16,10 0 3-16,-16 0 3 16,-17-2 2-16,5 2 3 15,10-3 3-15,8 3 5 16,9-3-2-16,6 3 1 16,10 0-3-16,8 0-1 15,15 0-5-15,21 0-3 16,14 0 4-16,10 0 4 0,9 0-1 15,23 3 3 1,12 0-4-16,-2-1 1 0,-7-2-5 16,0 0 0-16,1 0-3 15,-4 3-1-15,-11-3 1 16,-16 0 0-16,-8 0 2 16,-12 0 1-16,-10 0 1 15,-11 0 0-15,-3 0-7 16,-15-3 0-16,0 3-8 15,-17 0-1-15,5 0-4 16,-15 0-3-16,-23 0 2 16,-13 0 0-16,-5 0 7 15,8 3 6-15,10-3 7 0,11 0 3 16,9 0 2-16,16 0 2 16,11-5-5-16,21-1-3 15,20 1 1-15,13 0 0 16,6 2 3-1,2 0 3-15,4 3 2 0,5 0 3 16,4 3-5-16,-6 0-3 16,-7-3 1-16,-8 2 0 15,-9-2 3-15,-7 0 1 16,-5 0 1-16,-6 0 0 16,-3 0-6-16,-3 0-4 15,-3-2-1-15,-3 2-1 16,0 0-7-16,0-3 0 15,0 3-17-15,-3-3-4 0,-3-2-30 16,-3 0-13-16,-3 0-86 16,-3-6-38-16,3 3 29 15</inkml:trace>
  <inkml:trace contextRef="#ctx0" brushRef="#br0" timeOffset="42376.892">6146 8152 96 0,'0'-13'38'0,"0"5"-29"0,-3-11 21 16,3 11 10-16,-3-5-1 16,0 0 1-16,-3 0-5 15,-3-1-1-15,-3 4-19 16,-3-1 4-16,-6 6 4 0,-5 5-3 15,-7 8-2-15,-6 16-10 16,9 7-5-16,4-4-2 16,-7 23 1-16,6-8-3 15,-6 38 0-15,6-17 10 16,1 43 3-16,5-24 1 0,9 72 2 16,3-38-6-16,12 48-3 15,0-37-3-15,30 0-3 16,-9-29 5-16,32-8 4 15,-11-19 4-15,11-20 2 16,-11-6-4-16,20-27-1 16,-11-2-4-16,17-53 1 15,-8 5-6-15,5-42-1 16,-14 16-5-16,0-66-1 16,-13 28-22-16,-11-70-8 15,-9 41 4-15,-24-44 7 16,-24-19-6-16,-15 43-2 15,-11 33-33-15,14 44-15 16,6 12-15-16</inkml:trace>
  <inkml:trace contextRef="#ctx0" brushRef="#br0" timeOffset="45242.933">20788 8530 316 0,'-6'-2'121'0,"3"2"-95"0,3-6 33 0,0 6 10 16,0-2-22-16,0-1-6 15,0 0-11-15,0 1-5 16,0-1-13-16,0 0 3 0,0 1 5 16,0-1-2-16,0 0 1 15,0 3-4-15,3 11-1 16,-3 10-2-16,3 8 2 15,-3-5-3-15,0 13 1 16,0-5-5-16,0 2 1 16,0-5-5-16,0 3-2 15,0-5 0-15,0-4 1 16,0-1 3-16,0-4 2 16,0-2-1-16,0-5-1 0,0-4-3 15,0-7-2 1,0 0-4-16,-3-7-2 15,3 1 0-15,-3-10 4 0,3 3 1 16,0-11 1-16,0 3 0 16,0 3 0-16,0 2 0 15,0 10 0-15,0 1 4 16,0 16 5-16,0-1-1 16,0 9 1-16,0-3-5 15,0 5-3-15,0-5-3 16,0 0 1-16,0-3-12 15,0-3-5-15,0-2-32 16,0-8-13-16,0 0-128 16,9-21-55-16,0 3 76 15</inkml:trace>
  <inkml:trace contextRef="#ctx0" brushRef="#br0" timeOffset="46073.717">20863 7922 424 0,'-15'-8'159'0,"9"8"-124"0,3-3 26 0,3 0 2 16,0 1-20-16,0-4-2 16,3 1-20-16,3-3-7 15,3-2-9-15,3-1-2 0,3 0 1 16,2 1 2-16,1-1 1 16,0 3-1-16,-3 3-1 15,0 0-1-15,0 2 2 16,-3 3-3-16,0 3 0 15,-1 5 1-15,1 5 0 16,-3 8 6-16,0 6 4 16,-3 10-3-16,0 23-1 15,0 17-4-15,-3-3 1 16,3-5-4-16,-3-5 0 16,3-1-1-16,-3-2-2 15,0-5 1-15,-3-19 1 16,0-6-1-16,0-2 2 15,0-5-2-15,0-5 2 0,0-6-2 16,-6-8-1-16,3-2-4 16,-9-16-2-16,-9-11 0 15,-3 0 2-15,-2 0-1 16,-1 0 1-16,3 6 3 16,3 2 0-16,3 3 1 15,6 2 0-15,9 1-3 16,12-1 2-16,12 0 1 15,9 4 0-15,3 1-3 16,2 4 2-16,-2 2 1 16,-6 2 0-16,-3 1 0 15,-3 2 0-15,-6 3 0 0,-4 0 0 16,1 0 0-16,-9 3 2 16,-3-1-6-16,-3 1-1 15,-6 2-38-15,0-2-16 16,-5 2-190-1</inkml:trace>
  <inkml:trace contextRef="#ctx0" brushRef="#br0" timeOffset="73170.462">7277 14526 436 0,'-24'-16'162'0,"24"16"-126"0,-6-3 14 15,6 3-1-15,0 0-19 16,0 0-3-16,0 0-11 15,0 0-3-15,0 3-7 16,0-1 3-16,0 6 1 0,0 0 1 16,3 6 3-16,0-1 2 15,0 8 2-15,-3-5-6 16,0 13 1-16,0-5-4 16,-3 10 0-16,0-5-3 0,0 3 1 15,0-6-6-15,0-2-1 16,3-5 0-16,6-3 2 15,-3-3-1-15,12 0 2 16,0-2 0-16,9-3 1 16,-6 0-2-16,8-3 1 15,-5 0-2-15,6 0 2 16,-3 1-2-16,15-1-1 16,26 3-2-16,6 0 1 15,4 2 1-15,-22-2 2 16,-8-2-1-16,44 4-1 15,33 3-2-15,-11-2 1 16,11 0 3-16,-15-6 1 16,-21 0-1-16,33 1-2 15,57-1 1-15,-21-3-1 0,-1 4 0 16,-20-4 0-16,-29 1 0 16,49 0 0-16,46-1 0 15,-22 1 0-15,19 0 0 16,-54-1 0-16,-30 1-3 15,59 2 2-15,-41-2 1 16,60 2 2-16,80 3-3 16,-39-3 0-16,-6-2 1 15,-98 0 0-15,-27-1 0 16,69-4 2-16,89-1-3 16,-15 0 0-16,-35 1 1 15,-64 4 0-15,-31 1 0 0,49-3 0 16,93-5 2-1,-35 5 1-15,5-3-1 0,-98 6-2 16,-30-1-2-16,69-4 1 16,59-6 1-16,-9 8 0 15,-17-5 0-15,-34 2 0 16,-2 3-3-16,-3 0 0 16,-27-5 4-16,-18 2 1 15,0 0 0-15,0 1-2 16,-15-4 1-16,-17 1-1 15,-16-3 0-15,-11 3 2 16,-16-3 1-16,-8 0 1 16,-9 0-2-16,-6-3 1 0,-6-7-2 15,-3-9 2-15,-6-12 0 16,-3-4 1-16,0-2-5 16,0 6 1-16,0 2 2 15,0 10 1-15,0 3-1 16,0 3-2-1,3 19 3-15,-1-1-4 16,1-5 0-16,-3-5-1 16,0 5 0-16,0 0-5 15,0 8 0-15,0 0-35 16,-5-3-12-16,-22-2-210 16</inkml:trace>
  <inkml:trace contextRef="#ctx0" brushRef="#br0" timeOffset="75156.213">10182 14692 408 0,'-6'3'154'0,"6"-3"-120"0,-3 0 6 0,3 0-4 0,0 0-20 15,0 0-3-15,-3 0-6 16,0 0 0-16,0-3-4 15,0 1 16-15,-3-4 7 0,-3 1 6 16,-2-3 6-16,-1 3-10 16,-12-6-2-16,6 3-6 15,-12-2-1-15,6-1-6 16,-8-5 0-16,5 0-4 16,-6 1 0-16,6 1-3 15,-8-2 1-15,5 3-4 16,-15-3-2-16,10 6 0 15,-16-1 1-15,9 1-1 16,-8 2-1-16,8 0 1 16,-3 0 1-16,10 2-3 0,-16 4 0 15,12-1 1-15,-29 8 0 16,14 1 2-16,-14 7 1 16,14-2-4-16,-5 2 1 15,11 0 0-15,-12 3 0 16,10-3-3-16,-16 6 2 15,13-6 1-15,-7 5 2 16,10 1-1-16,-1 5-1 16,9-6 1-16,-2 14-1 15,5-6-3-15,-3 19 2 16,10-7 1-16,-7 6 0 16,6-6 0-16,0 7 0 15,10-11 0-15,2 27 0 0,6-8 0 16,12 13 2-16,0-13-3 15,15 5 0-15,-3-10 1 16,9-1 2-16,-3-10-1 16,8 3 2-16,-5-8-2 15,12-1-1-15,-3-4 1 16,11-6 1-16,-5-8-1 16,9-5-1-16,-6-2 1 15,2-9 1-15,-5 3-3 16,3-5 0-16,-6-1 1 15,8 1 0-15,-5 2 0 16,29 3 0-16,-11 0 0 0,15 8 2 16,-13-2-1-16,4 7-1 15,-10 0 1-15,13 8-1 16,-12-2 0-16,23 7 2 16,-12-5-1-16,7 1 2 15,-12-4-2-15,2-2-1 16,-11-3 3-16,8-5 0 15,-8 0-1-15,15-16-2 16,-13 5 1-16,13-12-1 16,-13 1 0-16,4-4 0 15,-9 2 0-15,-1-5 0 16,-8 5 0-16,0-5 0 16,-6 5 0-16,5-5 0 15,-8 2 0-15,0-15 0 0,-3 5 0 16,3-22 0-16,-7 9 0 15,4-6 0-15,-6 9 0 16,-3-1 0-16,-3 6 0 16,-3-6 0-16,-3 8 0 15,-6-21 0-15,0 11 0 16,-6-19 0-16,0 13 0 16,-6 1 0-16,3 7 0 15,-6 3 0-15,4 5 0 16,-7 3 0-16,3 5 0 15,-3 3 0-15,3 3 0 16,-6 5 0-16,1 2 0 16,-1 0 0-16,3 3-20 15,0 1-7-15,3-1-85 0,0 2-39 16,3 4-85 0</inkml:trace>
  <inkml:trace contextRef="#ctx0" brushRef="#br0" timeOffset="76053.447">9262 13745 484 0,'-17'-26'181'0,"17"26"-141"0,-12-14 11 0,12 14-5 15,-3-2-22-15,-3-4-1 16,0 6-9-16,3 0-1 16,-3 3-8-16,0 0 1 0,-3 10 4 15,0-2-2-15,-6 34 3 16,3-8-4-16,0 16 1 16,3-8-1-16,0-3 1 15,4-8-4-15,-1 1-3 0,0-9 0 16,3-2-1-1,0-6 0-15,0-4 0 0,3-4 2 16,0-12 3-16,0-1-2 16,0-39 0-16,0 7-3 15,3-15-3-15,0 10 2 16,3-7 2-16,-3 10 0 16,8-16-1-16,-2 10 3 15,6-15 0-15,-3 11 1 16,3 2 2-16,-3 7-3 15,3 4-2-15,-3 5 2 16,3 5 0-16,-3 3 1 16,-1 10 0-16,1 1-2 15,3 18-2-15,-3-3 1 0,3 27 1 16,0-6 1-16,3 14 1 16,-3-6 0-16,8 19 2 15,-5-8-5-15,3 24-1 16,-3-13 0-16,0-1 0 15,-3-7 0-15,-3-6 0 16,0-7 0-16,-3-6 0 16,-4-6-5-16,1-1 1 15,-3-7-11-15,-6-7-6 16,0 0-32-16,-8-10-16 16,2-1-83-16,-6-13-37 15,3 3-3 1</inkml:trace>
  <inkml:trace contextRef="#ctx0" brushRef="#br0" timeOffset="76199.873">9143 13793 456 0,'-6'-11'170'0,"6"11"-132"0,27-21 27 16,-21 18 1-16,12-2-30 16,-3 0-7-16,9 2-23 15,-3 0-8-15,14 6 0 16,-5-3-59-16,24 11-26 0,-13-3-132 15</inkml:trace>
  <inkml:trace contextRef="#ctx0" brushRef="#br0" timeOffset="78418.63">11212 13695 212 0,'-18'0'79'0,"18"0"-61"0,-15 5 30 0,15-2 11 16,-9-1-4-16,4 1 3 15,-13 0-5-15,3-3 0 16,-15 0-29-16,6 0 15 0,-9 0 5 16,7 0-4-16,-4 0 0 15,6 0-12-15,3 0-3 16,3 0-14-16,18-3-4 15,0 0-1-15,39-5 3 16,-9 3 5-16,44 0 1 16,-14-3-6-16,35 0-3 0,-21 3-3 15,37-1 0-15,-25 4-2 16,6-3-1-16,-17-1-2 16,-7 1 1-16,-14 0 1 15,-10-1 0-15,-8 4 0 16,-9-6 0-16,-6 2-7 15,-12-7 0-15,0 3-13 16,-15-14-4-16,0 3 4 16,-18-8 4-16,6 5 11 15,-12 3 6-15,6 2 4 16,-2 6 2-16,5 2 3 16,3 1 4-16,3 2-6 15,3 2 0-15,0 4-2 0,12 2-1 16,0 0-3-16,24 5 1 15,-6 0 0-15,18 11 1 16,-7-3-2-16,7 9 1 16,-6-4-2-16,0 3-1 15,-4-2 3-15,-2-1 2 16,-6-2 9-16,-6 3 3 16,0-3-4-16,-9 2 0 15,0-2-6-15,-9 3 1 16,0-4-5-16,-6 1-2 15,3 0 0-15,0-5-1 16,0-3 0-16,3 0 0 16,0-3-3-16,3 0 2 15,0 1-12-15,3-4-5 0,0 1-54 16,3-1-23-16,0 1-156 16</inkml:trace>
  <inkml:trace contextRef="#ctx0" brushRef="#br0" timeOffset="81872.982">11424 12893 464 0,'0'-2'173'0,"0"2"-135"0,0 2 34 16,0-2 7-16,0 0-37 0,0 0-11 16,0 0-17-16,0 0-7 15,0-2-4 1,0-1-3-16,0-2 1 0,0-1-1 0,-6-2 2 16,3 0 5-16,-9 0 6 15,3 1-3-15,-9-1 0 16,3 2-4-16,-9 4-1 15,3-1-3-15,-5 8 1 16,5-2 0-16,-6 10 3 16,3-2-1-16,0 23 2 15,6-7-2-15,10 18 0 16,-1-8-3-16,12 2 1 16,0-7-4-16,20-5 0 15,-2-4-6-15,27-15-3 16,-9 0-25-16,11-26-10 0,-8 2-114 15,11-13-47-15,13-14-3 16</inkml:trace>
  <inkml:trace contextRef="#ctx0" brushRef="#br0" timeOffset="86443.121">14373 14481 420 0,'-6'2'159'0,"6"-2"-124"0,0 0 15 16,0 0-3-16,0 0-14 16,0 0-2-16,0 0-6 15,0 0-4-15,0-5-11 16,0 0 5-16,-2-9 4 0,2 4-1 15,-6-9-1-15,0 6-3 0,-3-8-1 16,0 5-7 0,-12-5-2-16,6 2 0 0,-21-2 2 15,7 5-5-15,-16 3-1 16,6 3 0-16,-5-1 0 16,5 3 2-16,-3 0 1 15,9 0-1-15,-17 6-2 16,8-1 3-16,-23 3 0 15,11 0 1-15,-5 5 2 16,11 0-5-16,-3 11-1 16,10-5 2-16,-7 13 1 15,9-6-1-15,-5 17-2 16,8-9-2-16,-3 9 1 16,6-9 3-16,1 6 1 0,2-8-4 15,0 2 1-15,6-2 0 16,-5 5 0-16,5-3 0 15,-3 22 2-15,6-8-1 16,0 18-1-16,6-10-2 16,1 4-1-16,2-9 2 15,0 7 0-15,3-8 1 16,3 17 2-16,0-9-3 16,3 5 0-16,0-10 1 15,3 0 0-15,0-8 0 16,9 3 0-16,-3-8 0 15,15 2 2-15,-3-7-1 0,17-1-1 16,-5 1 3 0,9-1 0-16,-7-5-1 15,7 3-2-15,-6-5 1 0,18-4 1 16,-13-1-1-16,28-6-1 16,-13 0 1-16,13-6-1 15,-13 1 0-15,13-6 0 16,-13 1 0-16,22-4 0 15,-16 1-3-15,10 0 2 16,-16-1 1-16,4 1 2 16,-9 2-3-16,-4-2 0 15,-8 0 1-15,12 0 0 16,-10-1 0-16,19 4 2 16,-12-1-1-16,8-5-1 0,-8 5 1 15,5-5-1-15,-11 1 0 16,3-1 2-16,-10 0 1 15,4-6 1-15,-6 4-2 16,0-11-2-16,-6 2 1 16,5-15-1-16,-5 7 0 15,3-10 0-15,-6 8 0 16,6-3 2-16,-10 6-1 16,1-3 2-16,-3 5-2 15,-3 0-1-15,0 3-2 16,-6-5 1-16,0 2 3 15,-6-16 1-15,0 3-4 16,-3-11-1-16,0 9 3 16,-6-4 1-16,0 9-3 0,-3-3 1 15,0 8 0-15,-6-3 0 16,3 6 0-16,-8-3 0 16,5 5 0-16,-12-8 0 15,6 6 0-15,-14-12 0 16,8 9 0-16,-12-5 2 15,6 5-1-15,-2 2-1 16,5 4 1-16,0 4 1 16,6 3-6-16,1 6 1 15,5 2 1-15,0 8 3 16,3 0-9-16,0 2-2 16,3 1-22-16,3 0-6 15,1-1-63-15,5-2-24 16,0 0-100-16</inkml:trace>
  <inkml:trace contextRef="#ctx0" brushRef="#br0" timeOffset="87404.458">14010 13303 416 0,'-24'-10'156'0,"24"10"-121"0,-14-14 19 0,14 14 1 16,-3-2-24-16,0-1-8 0,0-2-2 16,0 0-2-16,0-1-10 15,0 4 3-15,0 2 4 0,3 0 3 16,0 13 3-16,0-3-1 15,3 43 2-15,-3-8-11 16,3 19-2-16,0-11-4 16,3 5 1-16,0-13-6 15,0 11-1-15,-1-9 2 16,1-5 1-16,-3-7-1 16,0-6 1-16,0-5-2 15,0-19 2-15,-3 0-2 16,0-18 2-16,0 3-4 15,-3-17-2-15,3 3 2 16,-3-39 2-16,0 10 0 16,0-5 2-16,0 10-4 0,3 3-2 15,0 8 2-15,6 3 0 16,0 5 1-16,12 2 2 16,-3 3-1-16,15 6-1 15,0 2-2-15,5 8 1 16,-8 3 1-16,3 5 2 15,-6 0-1-15,-3 5 2 16,-4 0-2-16,-5 6 2 16,0-1-2-16,-12 12-1 15,0-4 1-15,-18 14-1 16,6-6 0-16,-20 6 2 16,5-6-1-16,-6-4-1 15,6-4-2-15,4-7 1 16,2-3-1-16,15-11-2 0,0 0 0 15,21-5 3 1,0 1 0-16,14 7 3 0,-2 0 1 16,9 10 3-16,-6 1-3 15,5 7 0-15,-5-2-1 16,0 0 1-16,-3-3 0 16,-9 3 1-16,-4-3 0 15,-11 3 2-15,0-3-3 16,-12 6-2-16,4-6 0 15,-16 6-1-15,3-6 0 16,-24 0 0-16,9-2-3 16,-14-3 2-16,8-3-10 15,0-2-5-15,7-1-56 16,5 6-25-16,9-3-155 16</inkml:trace>
  <inkml:trace contextRef="#ctx0" brushRef="#br0" timeOffset="104483.85">18624 13279 384 0,'-24'-23'143'0,"24"23"-112"0,-12-37 36 0,12 31 8 15,-3-18-19-15,1 6-5 0,-1-8-21 16,-3-4-6-16,3 7-14 16,0 4-2-16,0 6 2 0,3 8-6 15,0 12-2-15,3 17 3 16,0 11 4-16,0 7-3 15,0 0-1-15,0-5-2 16,-3 56 0-16,0 50-2 16,0 18 2-16,3 1-2 15,2-6 2-15,1-37-4 16,9 61 0-16,6 31-1 16,0-20-2-16,0 10 3 15,-6-69 2-15,-6-29 0 16,3 56-1-16,5 21 1 15,-2-16-1-15,0 0-5 16,0-21-1-16,0-21 3 0,0-24 3 16,-3-19 1-1,-3-7-1-15,0-12 1 0,-3-9-1 16,-1-12 0-16,1 1 0 16,0-11 0-16,3-8 0 15,0-5 0-15,0-13 0 16,-3-1-3-16,6-9 2 15,0-1 1-15,12-6 0 16,26-9 0-16,-14 7 0 16,-6 0-3-16,20 0 2 15,-8 0 1-15,24 0 0 16,-13 3 0-16,42-11 2 16,-17 6-3-16,47-6 0 15,-27 5 1-15,36-5 0 0,-30 6 0 16,63 5 0-16,-39 2-3 15,62-2 2-15,-50 2 1 16,39-7 2-16,-45 5-3 16,33-9 0-16,-39 4-1 15,38-1 0-15,-41 3 2 16,6 1 2-16,-29 1-1 16,5 1 2-16,-24 3-2 15,15-1-1-15,-14-2 3 16,-1 0 0-16,-15-1 1 15,-5-10 0-15,-12 3-2 16,-7-18 1-16,-5 7-2 16,-9-21-1-16,-7 13 1 15,-5-10 1-15,-3 10-1 0,-6-26 2 16,-3 16-2-16,-3-40 2 16,-3 21-4-16,0-37 0 15,0 22 1-15,0-35 2 16,6 23-3-16,0-57-2 15,-3 36 4-15,3-39 1 16,-3 35-3-16,0-43 1 16,0 39-2-16,-3-57 0 15,0 47 2-15,-3-29 2 16,0-72-3-16,0 62 0 16,0 39 1-16,3 69 0 0,0 13 0 15,-3-11 0-15,0 11 2 16,0-8 1-16,-6-26-1 15,-3 16 1-15,-3 15 0 16,-9 11 3-16,-2 11-3 16,2 18-2-16,9 3 0 15,-21-1 1-15,-17-2-1 16,2 6-1-16,3 5-2 16,-5-1 1-16,-16 4 1 15,-14 2 2-15,-6 8-3 16,5 0 0-16,-14-1 3 15,-24 4 1-15,3 5-4 16,-6 0 1-16,-27 5 0 16,60-5 2-16,20-3-3 15,-67 8 0-15,28-5 1 0,-58 8 0 16,41-6-3-16,-48 1 2 16,-95 2 3-16,54-5 1 15,12-3-4-15,5-2 1 16,36-3 0-16,1-3 2 15,2 0-3-15,27-2 0 16,24 2 1-16,9 1 2 16,11-4 1-16,13 1 3 15,11-1-1-15,16-2 2 16,14 0-4-16,9 0-2 16,7 3 0-16,8-3 1 15,6 0-8-15,6 0-1 16,9 5-20-16,5 1-10 0,7 2-78 15,-3 10-33-15,-9 6-71 16</inkml:trace>
  <inkml:trace contextRef="#ctx0" brushRef="#br0" timeOffset="124081.357">22155 13486 304 0,'-9'-3'115'0,"6"3"-89"0,3-2 25 0,0 2 6 15,0-3-11-15,0 0 0 16,0 1-11-16,0-1-2 16,0 3-18-16,0-3 2 0,0 1 1 15,0-1-4-15,0 0 2 16,-3-2-5-16,0 0-1 15,0-3-2-15,-3-3 0 0,-3 1-2 16,-3-1-1-16,-3 3-3 16,-6 0 1-16,-6 0-2 15,-8 3-1-15,-7 2 3 16,-3 3 0-16,4 0-4 16,2 6 1-16,3 2 0 15,7 0 2-15,-1-1 1 16,3 4 1-16,3 0-2 15,-3 2-2-15,1 3 3 16,5 0 0-16,3-3-1 16,-6 11-2-16,3-6 3 15,0 6 0-15,4-6-4 16,5 4 1-16,3-4 0 16,9 3 2-16,0-5 1 15,6 0 1-15,-3-3 0 0,3 6 0 16,0-6-2-16,-1 3-2 15,-2-3 1-15,0 8 1 16,0-2-1-16,3 7 2 16,-3-5-2-16,3 6 2 15,-3-6 0-15,0 8 1 16,0-5 0-16,-6 8 2 16,0-6 1-16,-6 3 1 15,0-5-4-15,-8 5-1 16,2-5 1-16,-6 3 0 15,3-6-2-15,-3 5 1 16,3-5-2-16,-3 8-1 0,7-5 1 16,-4 11 1-16,3-9-1 15,-3 14-1-15,3-8-2 16,0 5 1-16,3-6 3 16,0 4 1-16,3-9-4 15,1 6 1-15,-1-6 0 16,3 6 2-16,0-3-1 15,0 8-1-15,3-8 1 16,0 11-1-16,0-6 0 16,3 4 2-16,0-7-3 15,6 4 0-15,0-9 3 16,9 3 3-16,-4-5-2 16,10 0 0-16,-3-3-1 15,9 0 1-15,-6-5-4 16,6 0 0-16,-4-3 1 0,4 3 2 15,-3-5-1-15,0-1-1 16,-3 1 1-16,0-3-1 16,-4 0 0-16,-2 0 0 15,0-3 0-15,0 0 0 16,-3-2 0-16,3-3 2 16,-3 0-3-16,6 0 0 15,-4 0 1-15,7-5 0 16,-3 2 0-16,3-2 0 15,-3-1 0-15,3 1 2 16,-3 0-1-16,2-1-1 16,-5 1 1-16,0 0-1 15,0 0 0-15,-6-1 0 0,3 1-16 16,-3-6-6-16,-3-2-47 16,3-19-19-16,-3 6-156 15</inkml:trace>
  <inkml:trace contextRef="#ctx0" brushRef="#br0" timeOffset="124817.051">22211 13393 312 0,'-21'6'118'0,"12"-4"-92"0,-6 1 30 0,10-1 7 0,-1 1-20 15,0-3-7-15,0 3-15 16,0-3-3-16,3 0-11 16,0 2-4-16,3 4-2 0,3-1 7 15,0 8 5-15,3 8 5 16,0 3 1-16,-3-3-4 15,6 11 1-15,-4-5-9 16,7 4-2-16,-3-4-1 16,3 2 0-16,-3-5 0 15,0 7 0-15,-3-7 4 16,-3 13 3-16,-3-8 0 16,-6 14 3-16,3-9-3 0,-9 8-1 15,3-7-4 1,-6 2-1-16,3-5-3 0,-2 2-2 15,2-5 1-15,-3 3-1 16,3-3 0-16,-3 5 2 16,3-5-1-16,3 19 2 15,0-8-2-15,3 10-1 16,3-10 1-16,3 10-1 16,0-10-3-16,3 10 2 15,0-10 1-15,0 15 0 16,0-12 2-16,-3 9 3 15,0-9 2-15,-6 2 1 16,3-8-2-16,-12 3-1 16,3-6-3-16,-11-2-2 15,2-6-2-15,-12 1 1 16,3-6-12-16,-8-5-5 16,8-3-25-16,-3-8-11 0,0 3-57 15,16-21-24-15,-1 5-55 16</inkml:trace>
  <inkml:trace contextRef="#ctx0" brushRef="#br0" timeOffset="125713.97">22107 14269 216 0,'-9'3'82'0,"9"-3"-64"0,0 0 7 16,0 0-3-16,0 0 8 15,0 0 8-15,0 0 6 16,0 0 5-16,0 0-26 16,0 0 5-16,0 0 0 0,0 0-11 15,6 2-2-15,0-2-7 16,6 0-3-16,-3 0-2 15,12-2-3-15,-4-1 1 0,16 0-1 16,-6 1 0-16,9-1 0 16,-7 0 0-16,1 3 2 15,-3 0-1-15,-3 3-1 16,-3 0 1-16,-3-1-1 16,-7 1 0-16,4 0 0 15,-6-1-9-15,0 1-4 16,-3-3-15-16,-3-3-5 15,0 1-12-15,-3-4-2 16,0 4 4-16,-6-4 3 16,0 1 10-16,-6 0 3 15,3 0 24-15,-3-1 14 16,6 1 23-16,-2 0 12 16,2 2-2-16,3 0 0 0,0 1-22 15,6-1-10-15,-3 0-8 16,9 1-1-16,-1-1 0 15,7 3 3-15,-3 0 8 16,3 5 3-16,-3-2 3 16,-3 5 0-16,0-3-3 15,-3 6 0-15,0-1-7 16,-6 4-2-16,0-4-9 16,-6 4-1-16,0-4-35 15,-9-2-13-15,6 0-96 16,-12-5-75-1,0-1 84-15</inkml:trace>
  <inkml:trace contextRef="#ctx0" brushRef="#br0" timeOffset="126928.86">18919 14383 184 0,'-12'-3'68'0,"12"3"-52"0,-15 3 32 16,15-3 11-16,-9 2-5 15,3 1 0-15,-3 0-13 0,0-1-5 16,3 1-20-16,3 0-6 0,9-3 1 16,0 0-3-16,9-3 1 15,-3 0-10-15,15-5-1 16,-6 3-27-16,11-3-10 16,-5 0-33-16,6 0-12 15,-6 0-44 1</inkml:trace>
  <inkml:trace contextRef="#ctx0" brushRef="#br0" timeOffset="127797.226">18746 13753 160 0,'-6'-13'63'0,"6"13"-49"0,-6-19 27 0,6 17 10 16,-3-4-5-16,0 1 0 15,-3-3-9-15,0 0 0 16,-2-5-21-16,2 2 2 0,0 1 0 16,0 2-4-16,6-5 0 15,0 2-4-15,15-2-1 16,-4 2-1-16,16 6 0 15,-6 0 2-15,18 13 1 16,-12 0-5-16,23 7-2 16,-8-1-2-16,14 4 1 15,-11-5-2-15,3 9-1 16,-10-7 1-16,-5 7-1 16,-6-4 2-16,-6 14 1 15,-6-6 1-15,-9 17 2 16,0-6-1-16,-12 5 2 0,0-8-2 15,-9 6 2-15,3-8-6 16,-3 2-1-16,3-5 0 16,6 11 2-16,0-3-3 15,9 19-2-15,-3-11 2 16,12 13 0-16,0-11-2 16,9 9 2-16,-3-11 3 15,5 21 1-15,-5-13-4 16,3 16 1-16,-6-16 0 15,-3 2 0-15,-3-7 0 16,-3 8 0-16,-3-11 0 16,-9 18 2-16,0-10-1 0,-12 18-1 15,3-15 5 1,-15-3 4-16,7-11 1 0,-13-2 4 16,6-8-3-16,-6-9-1 15,7-4-6-15,-7-8-1 16,6-4-1-16,-12-25-2 15,10 2 1-15,-13-32-1 16,6 11-9-16,1-16-2 16,2 11-7-16,9-35-2 15,3 14-40-15,12-11-18 16,3 16-96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1:56:03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19321 3358 268 0,'9'2'101'0,"-9"-2"-78"0,3 3 42 16,-3-3 15-16,0 0-5 0,0 0 3 15,3 3-19-15,-3-3-7 16,3 0-29-16,0 0-5 0,0-6-1 16,0 4-7-16,-3-9-1 15,0 3-5-15,0-5-1 16,-6-6 1-16,0 6 0 16,-3-5 0-16,-3 7 2 15,-3 6-1-15,0 7 2 16,3 1-2-16,-15 13 0 15,6-3-1-15,-2 14 2 16,2-12-1-16,6 9 2 16,3-3-4-16,12 3 0 15,0-8-1-15,12 0-2 0,-3-3 1 16,9-2 1-16,-3-3 1 16,2-8 1-16,-2 0 0 15,3-11 0-15,-3 3-2 16,-3-16 1-16,-3 3-2 15,-3-11-1-15,-3-7 1 16,-6 4 1-16,-3 9-3 16,-6 13-2-16,-3 13 2 15,0 13 0-15,3-3 1 16,-5 17 0-16,2-3 0 16,3 0 2-16,0-1-3 15,12 1 0-15,0-5 1 16,9-3 0-16,-3-3 0 15,6-5 2-15,0 0-1 0,2-11 2 16,-2 0-2-16,0-12-1 16,-3 1-2-16,0-15 1 15,-3-18-1-15,-6 10 0 16,-6 5 2-16,-6 11 0 16,-3 13 0-16,0 13 2 15,3 0-1-15,-2 19-1 16,2-11 1-16,6 8-1 15,0-2 0-15,6 0 0 16,0-4 2-16,3-1 1 16,-3-1 1-16,3-3 0 15,0-4 2-15,0-1 1 0,0 0-6 16,0-5-2-16,0 0-16 16,0-13-6-16,0 2-52 15,0-23-24-15,-3-8-144 16</inkml:trace>
  <inkml:trace contextRef="#ctx0" brushRef="#br0" timeOffset="13110.485">19386 3373 236 0,'-6'0'90'0,"6"0"-70"0,0-10 2 0,0 10-6 15,0-3 6-15,0 1 8 16,0-4 20-16,0 4 8 16,-3-1-30-16,3 0 9 0,-3 1 1 15,0-1-5-15,0 3 0 16,0 0-5-16,0-3 0 15,0 3-5-15,0 0-2 16,0 0 0-16,3 0-1 16,0 0-3-16,-2-2 0 0,2 2-3 15,0 0-1-15,0 0-3 16,0 0-1-16,0 0-3 16,0 0 1-16,0-6-2 15,2 4 0-15,1-1-1 16,0 1 0-16,3 2-2 15,-3 0 1-15,0 0-2 16,3 0 2-16,0 0-2 16,3 0 2-16,-3 0-2 15,6-6-1-15,-3 4 1 16,9-1-1-16,-3 0 0 16,6 3 2-16,-4-5-1 15,7 2-1-15,-3 1 1 16,6 2 1-16,-6 0-3 0,8-3 0 15,4 3 1-15,-9-5 0 16,-6 5 0-16,6-3 0 16,5-5 0-16,4 0 0 15,3-2 0-15,3-1 2 16,2-2-3-16,4 0 0 16,-3-1 3-16,-4 4 1 15,1-1-4-15,-6 3-1 16,-3 0 1-16,-4 0 2 15,-2 0 0-15,0 1-1 16,0-1 1-16,3-3-1 16,2-2 0-16,4 2 0 15,3 3 2-15,5-2 3 0,-5 2-4 16,0 0-1-16,-3 0 0 16,-4 0 2-16,1 0-1 15,-3 0-1-15,-3-3 1 16,0 1 1-16,-4-3-1 15,1-3 2-15,0-3-4 16,-3-2 0-16,3 0-1 16,0-6 0-16,-1-4 2 15,4-1 2-15,0 3-1 16,3 0-1-16,0 2 1 16,-4 6-1-16,1-3 0 15,-3 8 0-15,0-5 0 16,-6 5 0-16,-3 8 0 15,0-10 0-15,3-3 0 16,-1 0 0-16,-2-3 0 0,0 0 2 16,-3-2-1-16,0 2-1 15,0 0 1-15,-3 0-1 16,0 0-3-16,0 6 2 16,0-14 1-16,-3 8 2 15,0 3-1-15,0 0 2 16,0 2-4-16,0 1 0 15,0 2 1-15,-3 0 2 16,3 0-1-16,-3 3-1 16,0 0 1-16,0-3-1 15,3 3-3-15,0-1 2 0,-3 1 3 16,0 0 1-16,0 0-4 16,0 0 1-16,0-3 0 15,0 0 0-15,0 0 0 16,0-8 0-16,0 0 0 15,0 0 0-15,0-7-3 16,0 4 2-16,-3 6 1 16,0-5 2-16,0 7-3 15,0-5 0-15,0 8 1 16,0-2 2-16,0 5-1 16,0-6-1-16,0 3 1 15,3 6-1-15,0 2 0 16,-3-3 0-16,0-10-3 15,-3 0 2-15,0-8 1 0,-3 0 0 16,3-8 0-16,-3 2 2 16,0-5-3-16,0-2-2 15,0 8 2-15,0 2 2 16,1 3 0-16,-1 5-1 16,-3 3-2-16,-6-3 1 15,0 3-1-15,-3 0 0 16,-3 2 0-16,1-7 0 15,-1-1 2-15,3-10 0 16,0 3 0-16,0-6 2 16,0 3-1-16,3 5 2 15,1 3-4-15,-4 6 0 16,3-4-1-16,-3 6 0 0,-3 2 2 16,-5 1 0-16,-4 5-3 15,-6-6 2-15,-3 3 1 16,1-2 0-16,-1 4 0 15,0-4 0-15,1 5 0 16,5-8 0-16,0 2-3 16,-5 1 0-16,-7 2 2 15,-9-3 2-15,-5 6 0 16,2-6-1-16,7 6 1 16,2 0 1-16,4 0-3 15,-4 5 0-15,-9-5-1 16,-5 7 0-16,-4 6 0 0,1 0 0 15,8 0 2-15,7 6 0 16,-4-4 0-16,-8 3 2 16,-7 9-1-16,-2-1 2 15,6 0-4-15,8 6 0 16,6-6 1-16,4 0 0 16,-4 6-3-16,-5-6 2 15,-10 3 1-15,7 2 0 16,2-5-3-16,10 1 2 15,2-4 1-15,3 4 0 16,1-1 0-16,-4 0 0 16,-6 0 0-16,1 0 2 15,-1 3-3-15,4 3 0 16,2 5 1-16,9 5 0 16,4 3 0-16,2 5 0 15,-3 5 0-15,3 0 0 16,4-2 0-16,-7-8 0 0,0 2 0 15,0-7 0-15,1-1-3 16,-1 0 2-16,3 6 1 16,1 3 0-16,5 7 2 15,3 6 1-15,3-3-4 16,6-6-1-16,3 1 1 16,0-3 2-16,3-3-2 15,1-7 0-15,-1-1 1 16,0 1 0-16,0-1 0 15,3 6 2-15,0 5-3 16,0 3 0-16,3-6 1 0,-3 6 0 16,3 2 0-16,0-2 2 15,0-6-1-15,0-2 2 16,3 0-2-16,0-6-1 16,0-5 1-16,0 3 1 15,3-3-1-15,0 3 2 16,0 3-2-16,0 7-1 15,3-2 1-15,-3-6 1 16,0-7-1-16,0 15-1 16,0-10-2-16,3 5 1 15,-3-5 1-15,6 2 2 16,-3-5-1-16,6 1-1 16,-4-4 1-16,7 1-1 0,-3-4 0 15,6 7 2-15,9 12-1 16,-3-5 2-16,0 3-2 15,-1 0-1-15,1-1 1 16,-9-9-1-16,-3-7 2 16,6 9 1-16,-3-5-4 15,3 2-1-15,-4-3 1 16,4 6 0-16,-3-8 1 16,3 3 0-16,-3-1 0 15,0-5 0-15,0 1 0 16,0 2 2-16,-4-1-3 15,7-1 0-15,-3-6 1 16,6 5 0-16,0-3 0 16,6 1 0-16,-6 0 2 15,11 2 1-15,-5-3-1 0,6 12-2 16,-3-9-2-16,2 8 1 16,-5-5 1-16,3 2 0 15,-6-2 0-15,5 3 0 16,-5-3 0-16,9 2 2 15,-6-2-1-15,14 2-1 16,-8-4 1-16,15 2-1 16,-9-3-3-16,2 0 2 15,-5-2 1-15,3-1 0 16,-10-2 0-16,4 0 2 16,-6 0-1-16,6-3-1 15,-7 1 1-15,10-1-1 0,-9 0 0 16,12-5 0-1,-7 3 0-15,7-1 0 0,-6 1 0 16,0 2 0-16,-7-5 0 16,1 0 2-16,-6 0-6 15,-3 0 1-15,-3 0 1 16,-3 0 3-16,0 0-16 16,-9-5-6-16,0 2-83 15,-12-20-34-15,-15-22-99 16</inkml:trace>
  <inkml:trace contextRef="#ctx0" brushRef="#br0" timeOffset="13948.235">19345 468 352 0,'-6'-5'132'0,"3"2"-103"0,0-7 21 0,3 10 1 0,0-5-13 16,0 2-2-16,0-2-3 15,0-3-1-15,0 2-17 16,0 1 6-16,0 2 6 0,0-2-6 15,0-3-2-15,0 3-7 16,0 5-2-16,0-5-4 16,0 5 1-16,0 5-4 15,0 8 0-15,0 14 3 16,0 12 3-16,0 12 2 16,0 1 1-16,0-7-2 15,3 0-1-15,0-10-5 16,0-3-1-16,-3-6-1 15,3-5-2-15,-3-2 1 16,3-6 1-16,-3 0-19 16,0-5-6-16,3-3-48 15,-3-5-19-15,14 0-145 16</inkml:trace>
  <inkml:trace contextRef="#ctx0" brushRef="#br0" timeOffset="14442.811">19487 841 424 0,'-17'-18'159'0,"14"18"-124"0,-3-8 22 16,6 8 1-16,0-5-17 0,0 5-3 16,0 0-11-16,3 5-3 15,0 8-13-15,0 0 2 0,0 11 3 16,3 11-4-16,-1 4 1 15,1 1-10-15,0 0-2 16,0-3-14-16,0-11-5 16,3-7-36-16,0-3-18 15,3-6-50-15,0-15-21 16,-3 5-34 0</inkml:trace>
  <inkml:trace contextRef="#ctx0" brushRef="#br0" timeOffset="14644.73">19749 855 404 0,'3'-6'151'0,"0"6"-118"0,-6 6 38 0,3-6 9 0,-3 5-23 16,-6 3-6-16,-2 16-12 15,-13 23-4-15,-9 11-20 16,-9-5-5-16,-5 0-2 0,2 0-9 16,6 5-1-16,4 6-22 15,11-11-9-15,6-8-32 16,3 0-13-16,3-11-102 15,12-7-46-15,0-4 71 16</inkml:trace>
  <inkml:trace contextRef="#ctx0" brushRef="#br0" timeOffset="15028.042">19669 1270 476 0,'3'-13'178'0,"3"13"-138"0,0-3 17 0,0 3 0 16,3 0-35-16,0 0-11 15,3 3-11-15,0 5-1 16,-1-3 1-16,1 3 0 0,0-3 0 16,-3 8 0-16,-3 1 0 15,-3-1 2-15,-3 0 3 16,0 0 0-16,-6 6 0 16,-9 10-1-16,3-5 0 15,0-11 6-15,-8 6 4 16,2-4-1-16,0-1 2 0,-3 4-2 15,12-10 0-15,3 3-3 16,12-9-1-16,9 9-3 16,0-8-1-16,-3 2-1 15,6 3 0-15,-3-3-2 16,5 0-2-16,-2 1-2 16,0-4-1-16,-3 4-7 15,-3-6-4-15,-3 0-23 16,-6 0-11-16,0 0-105 15,3-8-47-15,-3 2 4 16</inkml:trace>
  <inkml:trace contextRef="#ctx0" brushRef="#br0" timeOffset="16047.759">20991 1852 464 0,'-21'-8'173'0,"12"6"-135"0,0-1 21 0,9 3-2 15,0 0-26-15,0 0-4 16,9 0-13-16,6 0-4 15,6 0-5-15,5 0-4 0,1 3 2 0,0-1-18 16,0-4-6-16,3-1-43 16,8-5-19-16,1 5-130 15</inkml:trace>
  <inkml:trace contextRef="#ctx0" brushRef="#br0" timeOffset="16197.988">21524 1540 524 0,'-9'-35'198'0,"9"25"-154"0,0-3 11 0,0 10-5 15</inkml:trace>
  <inkml:trace contextRef="#ctx0" brushRef="#br0" timeOffset="16326.968">21521 1500 891 0,'5'32'12'15,"4"0"-8"-15,0 2-4 0,0-2 1 16,-3-3-12-16,0 3-5 16,0-1-19-16,0 1-7 15,-3 0-36-15,0-6-14 16,3-4-106 0</inkml:trace>
  <inkml:trace contextRef="#ctx0" brushRef="#br0" timeOffset="16576.393">21777 1487 512 0,'-9'-13'189'0,"9"7"-147"0,-3 4 13 16,3 2-2-1,0 21-26-15,-6 5-10 16,-3 9-4-16,-6 2-8 15,-3 3-5-15,0 12-1 0,0 17 1 16,0 11 0-16,1-14-18 16,2-3-5-16,3-10-31 15,0-8-13-15,6-5-55 16,3-11-24-16,9-5-25 16</inkml:trace>
  <inkml:trace contextRef="#ctx0" brushRef="#br0" timeOffset="16859.854">21806 1873 488 0,'-3'-5'181'0,"3"5"-141"0,-9 3 9 0,3 5-7 16,-2 5-23-16,-4 5-3 16,0 3-6-16,0 3-1 15,0 3-5-15,0-1 2 0,6-5 0 16,3 1-2-16,9-4-1 15,9 1 1-15,9-6 0 16,8 0-7-16,4-2 0 16,0-3-15-16,0-3-3 0,-4-3-16 15,-2-2-4 1,-6-2-18-16,-6-1-7 0,-3 1-62 16,0-6-27-16,-7 2 17 15</inkml:trace>
  <inkml:trace contextRef="#ctx0" brushRef="#br0" timeOffset="17055.273">21893 1826 512 0,'-27'-11'189'0,"21"14"-147"0,-6 5 9 0,12 5-9 15,-3 8-25-15,3 19-7 16,0 5-4-16,3 0-2 15,3-8-2-15,3 0-17 0,-3-3-5 16,0 1-23-16,-3-6-8 16,-3 0-52-16,-3 10-24 15,-3-12-48 1</inkml:trace>
  <inkml:trace contextRef="#ctx0" brushRef="#br0" timeOffset="17790.834">17142 2193 452 0,'-18'-2'167'0,"18"2"-129"0,-3-6 15 15,3 6-3-15,6 0-19 0,0 0-4 16,24-5-15-16,-7 3-5 15,28-1-5-15,-12 0-24 16,11 3-7-16,-11 0-48 0,15-5-20 16,-13 2-97-1</inkml:trace>
  <inkml:trace contextRef="#ctx0" brushRef="#br0" timeOffset="18360.825">16630 1786 384 0,'-24'-24'143'0,"21"21"-112"0,-6-10 19 15,9 11 1-15,3-1-14 16,0 3-1-16,6-8-14 16,-3 3-4-16,12 5-10 15,9-6-3-15,-1 6-1 0,1 6-2 16,-3-6-2-16,-6 5-2 15,-9 3 1-15,-3-5 1 16,-9 10 2-16,0-3-6 0,-12 4-1 16,3-6 2-16,-3 10 1 15,-3 1 2-15,9-3 0 16,0-3-3-16,6 11 2 16,3-3 5-16,12 8 5 15,0-5-1-15,9 5 3 16,-3-3 0-16,0-7 1 15,-3 2 7-15,-6-5 5 16,-3 0-9-16,-12-3-1 16,0 0-6-16,-12 0-3 15,3 1-16-15,-3-7-5 16,3 1-25-16,0-2-11 16,3-1-33-16,6-5-11 0,0-5-50 15,15-16-20-15,0 7 39 16</inkml:trace>
  <inkml:trace contextRef="#ctx0" brushRef="#br0" timeOffset="18542.81">16987 1757 420 0,'30'-16'156'0,"-30"16"-121"0,6 0 25 15,-6 0 5-15,-3 13-21 16,-9 8-2-16,-3 11-23 16,3-5-7-16,-24 31-7 15,7-13-6-15,-19 26 0 0,12-18-21 16,-5 34-10-16,8-15-35 15,3-3-12-15,6-14-78 16,12-10-34-16,3-8 57 16</inkml:trace>
  <inkml:trace contextRef="#ctx0" brushRef="#br0" timeOffset="18743.48">16913 2257 340 0,'29'-21'129'0,"-29"21"-100"0,3-3 42 0,-3 3 14 16,-3 3-21-16,3-3-6 15,-15 8-28-15,4 0-8 16,-10 13-14-16,3-5 1 0,-3 13 2 16,6-5-9-16,9 7 0 15,0-4-2-15,21 2 2 16,-3-5-6-16,15-3 1 0,-6-3-23 16,8-4-8-16,-5-4-40 15,0-2-18-15,-3-3-105 16</inkml:trace>
  <inkml:trace contextRef="#ctx0" brushRef="#br0" timeOffset="18915.903">17023 2294 524 0,'-21'11'198'0,"21"-11"-154"0,-24 58 3 16,21-48-8-16,-9 25-27 15,0-4-4-15,-6 14-23 16,4-13-8-16,-1 32 12 0,3-14-72 0,6 13-28 16,3-18-92-1</inkml:trace>
  <inkml:trace contextRef="#ctx0" brushRef="#br0" timeOffset="20461.38">19359 3418 436 0,'-8'-10'162'0,"8"10"-126"0,-3-11 7 0,3 11-5 0,0-5-14 15,0 0 0-15,-3-3 2 16,0 2 1-16,-3 1-14 16,3 0 3-16,-6 2 4 0,3 3-2 15,-6 6 1-15,3-1-1 16,-3 5 0-16,0 1-7 16,3 5-2-16,0-3-3 15,9 6-1-15,0-4-1 16,12 4 2-16,-3-6-5 15,9-5-3-15,-3 0 1 16,9-8 2-16,-4 0 0 16,4-10 2-16,-3 2-2 0,-3-22 2 15,-3 7-2-15,-12-17-1 16,0 6-2-16,-9-3 1 16,-9-3 1-16,-3 11 0 15,-3 8 0-15,-5 13 2 16,-7 13-3-16,3 11 0 15,6-3 1-15,-12 19 0 16,7-6 0-16,8 6 0 16,3-6 0-16,24 6 0 15,0-8 2-15,18 0 1 16,-6-3-1-16,11-10 1 16,-2-1-2-16,15-10-1 15,-6 0 1-15,8-13-1 0,-8 2 0 16,-3-18 2-1,-7 5-3-15,-11-15 0 0,-3 7-1 16,-18-5 0-16,-15-8 0 16,-2 11-2-16,-4 7 3 15,6 19 0-15,3-5-2 16,-12 18 2-16,7 3-1 16,-16 24 0-16,9-3 2 15,3 13 0-15,6-7 0 16,16 4 0-16,2-4-3 15,14 12 2-15,-2-9 1 16,15-1 2-16,-6-8-1 16,18-16 2-16,-6-3-4 15,17-17 0-15,-8 1 3 0,3-7 1 16,-10 2-1-16,-5-12 1 16,-6 4-2-16,-12-31 2 15,-3 15-7-15,-21-17-1 16,3 12 2-16,-15 3 1 15,-9 0-1-15,10 21 0 16,2 3 2-16,-9 26 0 16,6 0-2-16,-8 24 0 15,5-8 2-15,9 11 2 16,3-8-2-16,18 10 0 16,0-8 3-16,12 1 3 15,0-9-4-15,15-15-1 16,-6-3 2-16,20-11 1 0,-8 0-1 15,9-12-2-15,-10 1-2 16,-5-17-1-16,-3 4-1 16,-18-23 3-16,-15-11 0 15,-12 11 1-15,-6 13-3 16,7 21 2-16,2-3 1 16,-12 25 0-16,-12 17 0 15,13 7 2-15,5-7 1 16,6 14 1-16,3-7-2 15,12 9-2-15,0-12 3 16,9 4 0-16,0-4-4 16,6-6 1-16,-3-2-5 15,6-12 1-15,-3 1-20 16,-1-8-7-16,1 0-94 16,3-5-40-16,-3 2-50 15</inkml:trace>
  <inkml:trace contextRef="#ctx0" brushRef="#br0" timeOffset="71635.967">14379 14036 788 0,'-3'-5'0'0,"0"-3"11"0,3 5 5 16,-3-2 0-16,0 0 3 16,1 2-1-16,-4 3 0 15,0 11-9-15,-3 7-5 0,3 6-1 16,0 8 0-16,3 2 3 16,3 11-1-16,3 8 0 15,3 3-3-15,6-6-2 16,3-10 3-16,8-11 2 15,4-11 0-15,3-18 0 16,3-16-1-16,-1-13 0 16,-2-3-2-16,-6-2-2 15,-6 0 1-15,-6-1 1 16,-9 1-1-16,-9-1 2 16,-9 9 2-16,-6 10 2 0,-6 16-3 15,0 11-1-15,1 7-3 16,5 9-1-16,3 15 1 15,6 8 0-15,3 3-3 16,9-5 2-16,9-8 1 16,6-9 2-16,9-10-1 15,3-15-1-15,2-20 1 16,1-17 1-16,-3-9-1 16,-6-2 2-16,-6 2 0 15,-6 0 1-15,-7 3-5 16,-4 13-1-16,2 3 3 15,-12 5 1-15,-6 3 0 16,-3 8-2-16,0 8 1 0,0 5-1 16,3 2-3-16,3 6 2 15,4 5 1-15,5 3 0 16,6-3 0-16,3-2 0 16,3-6-3-16,0-5 2 15,2-11 1-15,4-7 0 16,-3-6 0-16,-3-5 0 15,-3-6 0-15,-6-10 2 16,-3-11-1-16,-6 1 2 16,-5 4-4-16,-4 9 0 15,0 10 1-15,-3 16 2 16,3 16-1-16,-3 13-1 16,1 9 1-16,5 4-1 0,3 3-3 15,3 13 0-15,9 11 2 16,3 0 2-16,6-6 2 15,6-10 1-15,6-7-5 16,8-15 1-16,7-12 0 16,9-22 2-16,3-15-3 15,-4-9-2-15,-8-2 2 16,-6 0 2-16,-6 3 0 16,-10-3-1-16,-11-3 1 15,-11-2-1-15,-10 5 0 16,-9 13 2-16,-6 19-1 15,1 13-1-15,2 8 1 16,3 7-1-16,3 9-3 16,6 16 2-16,6 13 1 0,7-1 0 15,5-7-3-15,6-10 2 16,5-12 1 0,10-9 0-16,6-17 2 0,9-26 1 15,3-19-1-15,-4-5 1 16,-2 3-2-16,-9 2-1 15,-6 0-2-15,-9 6 1 16,-6 8 1-16,-9 7 2 16,-9 11-1-16,-6 8 2 15,-6 5-2-15,4 9-1 16,-1 4-4-16,6 3-2 16,6-2-26-16,6-3-9 0,3-3-47 15,9-5-21 1,15 2-119-16</inkml:trace>
  <inkml:trace contextRef="#ctx0" brushRef="#br0" timeOffset="71804.601">14674 14190 308 0,'-39'0'115'0,"22"-3"-89"0,-7 3 27 0,18 0 7 16,-3 0-8-16,3 0-1 16</inkml:trace>
  <inkml:trace contextRef="#ctx0" brushRef="#br0" timeOffset="72723.079">14579 14184 712 0,'15'-2'34'0,"9"-1"-6"16,2 0-12-16,4 1-5 15,3-1-2-15,9 3 1 16,14-3-3-16,18 3-2 16,1-2-2-16,-1-1 0 15,13 3 2-15,20-2 4 16,0-1-4-16,-3 0-1 16,18 1-2-16,9-1-2 15,-12 3 3-15,12 0 0 16,12 3-4-16,-9-3 1 0,6 2 0 15,18 1 2-15,-18-3-3 16,8 3 0-16,13 2 1 16,-18 0 0-16,9 0 2 15,6 1 3-15,-15-1-2 16,8 0-2-16,10 1-3 16,-12-1 1-16,6-3 1 15,5 1 2-15,-17 0-1 16,9-3-1-16,6 2 1 15,-15-2-1-15,3 0-3 16,8 3 2-16,-14 0 1 16,24-3 0-16,9 0 2 0,-21 0 1 15,-24 0-1-15,0-3 1 16,0 3-2-16,-12 0-1 16,-18 0 3-16,-18 3 0 15,-11-1-1-15,-4 1 1 16,-8-3-2-16,-4 3 2 15,-11-1-7-15,-6-2 1 16,-9 3-10-16,-10-3-2 16,-2 0-1-16,-3 0 0 15,-3 0-2-15,-3-3-2 16,0 1 9-16,0-1 4 16,0-2 7-16,-3-1 2 15,-3 1 4-15,0 0 3 16,-6 2 5-16,0-2 3 15,-3 0-3-15,-3 2 2 0,-3 0-3 16,0 1 2-16,-2 2-4 16,-1 0 1-16,0 2-5 15,3 1 1-15,0 2-5 16,3 3 0-16,6 3-3 16,3 5-1-16,3 7 1 15,9 12 0-15,9 5 2 16,9-1 1-16,14-2-1 15,7-10-2-15,0-14 1 16,-4-13-1-16,-5-19 0 16,-3-12 0-16,-3-6-3 15,-1 0 0-15,-11 2 4 16,-6 6 1-16,-9 0 2 0,-9 0 0 16,-6 0 0-16,-6-6 2 15,-9 6 1-15,-17 5 1 16,-13 9 0-16,-5 12 0 15,-1 8-4-15,6 6-1 16,10 2-1-16,8 0-2 16,6 1-4-16,6-4-2 15,7-2-19-15,2 0-7 16,3-19-102 0,3-7-114-1</inkml:trace>
  <inkml:trace contextRef="#ctx0" brushRef="#br0" timeOffset="77796.815">19559 12700 348 0,'-12'-32'132'0,"12"32"-103"0,-6-24 45 0,6 22 14 0,0-1-22 16,0 1-8-16,0-1-27 15,0 0-12 1,0 11-11-16,0 0-6 0,3 13 1 0,-3-5-13 15,3 8-6-15,0-6-38 16,0 6-17-16,-3 0-69 16,3 8-30-16,0-6 16 15</inkml:trace>
  <inkml:trace contextRef="#ctx0" brushRef="#br0" timeOffset="78050.924">19580 13936 324 0,'-15'68'123'0,"15"-68"-95"0,-12 45-17 0,12-37-15 16,0 6-55-16,0-4-21 15,0 3-36-15,0-2-13 16</inkml:trace>
  <inkml:trace contextRef="#ctx0" brushRef="#br0" timeOffset="84553.128">19630 14110 524 0,'3'-21'198'0,"-3"21"-154"0,12-37 9 16,-9 32-6-16,3-14-16 0,0 6-1 15,0-3-8-15,0 3-3 16,0 8-11-16,0-1 1 16,0 27 2-16,-3-2-4 0,0 15-2 15,-3-5-5-15,0 22-2 16,0-9-26-16,3 24-9 15,0-13-58-15,3 5-24 16,-3-10-112 0</inkml:trace>
  <inkml:trace contextRef="#ctx0" brushRef="#br0" timeOffset="85033.329">19681 14661 580 0,'-30'-6'217'0,"30"6"-169"0,-27-2 2 0,24 2-12 0,0 0-26 16,3 0-7-16,9 0-3 16,0 0-2-16,12 0 0 15,-3 0-3-15,3 2 0 0,-3 1-1 16,0 5 3-16,-4-3-2 16,1 11 1-16,-3-3 4 15,-3 14 1-15,-3-6-4 16,-6 13 1-16,0-5 2 15,-15 6 1-15,3-6 3 16,-9 0 1-16,4-5 1 16,-1-3 0-16,3-5-4 15,6-6-3-15,3 1 0 16,15-14-1-16,-3 1 0 0,12-25 0 16,-3 6-5-16,8-16 1 15,-5 5-11-15,6-2-6 16,-3 7 14-16,0 4 7 15,-3 1 2-15,-4 4 1 16,-2 2 3-16,-6 5 3 16,0 1-2-16,-12 10 1 15,3 0-3-15,-9 16 0 16,4 0 1-16,-4 23 1 16,3-4-3-16,6 4-3 15,0-4 0-15,9 2-1 16,0-8-5-16,17-5 1 15,-2-3-14-15,18-5-3 0,-6-3-51 16,5-16-20-16,-8 3-147 16</inkml:trace>
  <inkml:trace contextRef="#ctx0" brushRef="#br0" timeOffset="85737.702">19672 13168 356 0,'-9'-29'134'0,"9"29"-104"0,0-13 18 16,0 13 3-16,0-3-20 0,0 3-3 16,3 8-5-16,0-2 0 15,0 17-13-15,0-4 12 0,0 10 7 16,0-3 0-16,-3 19 1 15,0-8-11-15,-3 14-1 16,0-12-11-16,0 1-4 16,3-8-5-16,0-6-1 15,0-2-34-15,0-11-12 16,0 1-58-16,6-28-21 16,0 4-61-1</inkml:trace>
  <inkml:trace contextRef="#ctx0" brushRef="#br0" timeOffset="86554.083">19860 13309 332 0,'-24'2'126'0,"24"-2"-98"0,-21 8 17 0,18-5-1 16,-3-1-9-16,0 1 2 16,0 0-4-16,0-1 0 15,0-2-18-15,3 0 9 0,0 0 5 16,0 0-2-16,0 0-1 16,0 0-3-16,0 0-3 15,0 0-4-15,3 0-2 16,0 0-4-16,0 0 1 15,0 0-4-15,3 0-2 16,0 0 0-16,3 0 1 16,0 0-3-16,6 0 0 15,-3 0-1-15,6 0-2 0,0 0 1 16,12 0 1-16,-7 0-1 16,19 0 2-16,-9 0-2 15,9 0-1-15,-7 0 1 16,7 0 1-16,-9 0-1 15,2 0-1-15,-5 0-2 16,3 0 1-16,-6 0 1 16,9 0 2-16,-7 0-1 15,10 0 2-15,-6 0-2 16,9-2 2-16,-7 2-2 16,4-3-1-16,-6 0 1 15,3 3-1-15,-7 0 0 16,1 0 0-16,-3 0 0 0,0 0 0 15,-3 0 2-15,2-2 1 16,-5-1 1-16,3 3 0 16,-3 0-2-16,6-3 1 15,-6 3-2-15,5 0-1 16,-2 0 1-16,0 0 1 16,-3 0-1-16,0 0 2 15,-3 0-2-15,-3 0 2 16,-3 0 0-16,-3 0 1 15,-1 0-7-15,-7 0 0 16,-1 0-23-16,-6-5-8 16,0 3-84-16,0-6-38 15,3 0-71 1</inkml:trace>
  <inkml:trace contextRef="#ctx0" brushRef="#br0" timeOffset="87240.1">20613 12610 480 0,'-6'-5'178'0,"6"5"-138"0,-6-6-3 0,6 6-11 0,0-2-19 16,0-1-4-16,-3-5-2 15,0 3 1-15,-6-3-1 16,3 0 6-16,-15 3 3 0,3 2-3 16,-18 8-2-16,7 1 2 15,-7 7 2-15,6 0 5 16,0 3 1-16,4-3-8 15,8 1-2-15,3-4-3 16,9 3 1-16,0 1 2 16,15 7 4-16,-3-5 0 15,30 7 2-15,-7-4-4 16,16 7 1-16,-9-7-1 16,-1 2 1-16,-5-5 4 15,-6 0 3-15,-3-3 0 16,-9 3 1-16,-3-3-6 15,-12 0-2-15,0-2-6 0,-21-3-2 16,6 0 0-16,-18-6 2 16,7 1-3-16,-4-3-2 15,6 0-7-15,3-3-2 16,3 1-20-16,4-1-6 16,5 1-63-16,12-1-26 15,0 3-95 1</inkml:trace>
  <inkml:trace contextRef="#ctx0" brushRef="#br0" timeOffset="88085.659">20881 13274 148 0,'-15'5'57'0,"15"-5"-44"0,-6 6-6 0,6-6-6 0,0 0-2 16,0 0 0-16,-3 0 14 16,3 0 8-16,-3 0-10 15,0 0 12-15,-3 0 4 0,0 0-6 16,0 2 1-16,0 1-4 15,0 0-2-15,0-3 11 16,3 2 5-16,0-2 3 16,0 0 1-16,0 0-6 15,3-2-4-15,0-1-8 16,3 0-3-16,0 1-3 16,0-1 2-16,0 0 2 15,3 1-1-15,0-1 1 16,3 1 3-16,0-1 0 15,6 0 1-15,-3 1-5 16,11-1-1-16,-2 3-4 16,9-3-1-16,-6 1-3 0,6-1-1 15,-7 0 3-15,1 1 3 16,-3-1 2-16,-3 3 3 16,-3 0-3-16,-3 0 0 15,0 0-1-15,-3 0 2 16,-1 0-3-16,-2 0-1 15,0 0-4-15,3 0-1 16,-6 0-3-16,0 0-2 16,-3 0-6-16,0 0-1 15,0 0-32-15,0-3-12 16,0 1-53-16,0-6-24 16,0 0-71-16</inkml:trace>
  <inkml:trace contextRef="#ctx0" brushRef="#br0" timeOffset="89520.524">14445 13311 304 0,'-15'0'115'0,"15"0"-89"0,-3-2 19 15,3 2 4-15,0 0-9 16,0 0-1-16,0 0 0 16,0 0 2-16,0 0-22 15,0 0 7-15,0-3 4 0,0 3-7 16,3 0-1-16,0 0-9 15,15-3 0-15,-3 1-4 16,32 2 0-16,-8 0 1 0,21-3 1 16,-13 3-1-16,45-3-1 15,-20 1-1-15,17-1 0 16,-20 0-4-16,11 1-3 16,-14-1 2-16,5 3 0 15,-14 0-4-15,-7 0 1 16,-8 0 2-16,-6-3 1 15,-7 1-1-15,-11-3 1 16,-3 2-7-16,-15-8 1 16,0 3-8-16,-15-8-1 15,3 1 5-15,-9-4 1 16,4 3 4-16,-7 0 3 16,6 3 2-16,-3 5 3 15,3 0 3-15,0 3 5 16,3 0-4-16,4 2 0 0,-1 0-6 15,9 3-3-15,0 0 0 16,9 6-1-16,0-4 0 16,8 9 2-16,-2-3-1 15,18 5-1-15,-6-2 1 16,12-1-1-16,-7-2 0 16,1 3 0-16,-6-3 0 15,-3 0 0-15,-3 0 4 16,-12 2 2-16,0-2 0 15,-18 5-1-15,3-2 1 16,-15 5 1-16,6-3-1 16,-6 3 1-16,3-3-2 15,4 3 0-15,2-3-3 16,0 0 1-16,3-2-4 0,0-3 0 16,3 0-15-16,6-8-4 15,0 0-65-15,12-8-27 16,-3 0-134-1</inkml:trace>
  <inkml:trace contextRef="#ctx0" brushRef="#br0" timeOffset="90480.916">15454 12422 372 0,'-3'-2'140'0,"3"2"-109"0,0-3 20 0,0 3 1 0,0 0-20 16,0 0-4-16,0 0-10 15,0 0-1-15,0 0-10 16,0 0 0-16,3 0 3 0,-3 0-6 16,3 3-2-16,0-1-21 15,3 6-8-15,-3-3-48 16,3 11-19-16,0-2-83 16</inkml:trace>
  <inkml:trace contextRef="#ctx0" brushRef="#br0" timeOffset="90632.912">15552 12885 388 0,'-15'19'145'0,"15"-19"-112"0,-6 29 8 15,6-24-3-15,0 11-24 0,0-3-7 16,3 6-36-16,0-3-14 16,3 2 22-16,0-2-78 0,0 3-31 15,0 4 0 1</inkml:trace>
  <inkml:trace contextRef="#ctx0" brushRef="#br0" timeOffset="90755.922">15609 13346 332 0,'-9'26'126'0,"9"-26"-98"0,-15 40 10 0,15-32-1 16,-3 8-25-16,0-3-6 16,3 0-51-16,0 0-23 15,3-2-78-15,0-1-34 16</inkml:trace>
  <inkml:trace contextRef="#ctx0" brushRef="#br0" timeOffset="90949.491">15621 13893 356 0,'-6'66'134'0,"6"-66"-104"0,0 64 3 16,0-53-5-16,3 10-15 15,-3-5 0-15,3 7-3 16,0-4-1-16,0 10-5 15,-3-8 4-15,3 11 4 0,-3-6-4 16,0 11-2-16,0-5-3 16,0 3-3-16,0-6-15 15,0 0-5-15,0-5-25 16,0-3-12-16,0-5-104 16</inkml:trace>
  <inkml:trace contextRef="#ctx0" brushRef="#br0" timeOffset="91749.431">15701 14092 312 0,'-12'-6'118'0,"12"6"-92"0,-12 6 30 0,12-4 10 16,-9 4-23-16,3-1-4 0,-14 11-8 16,5-3-2-16,3 19-16 15,3-8 5-15,12 18 3 0,0-8-7 16,12-5-3-16,-3-5-2 16,8-16-1-16,7-13-2 15,-6-8 1-15,-3-1-2 16,0-9 0-16,-3 4-1 15,-6-7 0-15,-4 4 11 16,-7-7 5-16,-1 6 7 16,-6 4 4-16,0 6-13 15,-3 15-5-15,-6 9-8 16,9 2-4-16,0-5-27 16,6 5-12-16,0-2-74 15,12 0-30-15,9-9-76 16</inkml:trace>
  <inkml:trace contextRef="#ctx0" brushRef="#br0" timeOffset="101052.642">20806 2905 212 0,'-9'3'82'0,"9"-6"-64"0,0-13 35 15,0 6 13-15,0-4 3 16,0-4 4-16,-3-3-5 15,0 0 0-15,-3-3-38 16,0 5 10-16,0 3 4 0,3 3-11 16,0 5-4-16,6 8-14 0,6 8-5 15,9 13 0-15,12 11 1 16,9 2-1-16,-1-2-1 16,1-3-5-1,-6-5-1-15,-6-5-1 0,-7-1 1 16,-2-7-2-16,-6-3 2 15,-3-3-11-15,-6 0-4 16,-3-5-67-16,0-5-30 16,-3-14-129-1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2:03:24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17439 1886 460 0,'-3'-58'173'0,"6"42"-135"0,-6-2 23 16,3 10 0-16,0 3-26 16,0-1-7-16,0 1-9 15,0 2-2-15,0-2-9 16,0 2 4-16,0 1 1 0,0 2-4 15,-2 10-1 1,-4 17-2-16,3 18-1 16,-3 21 1-16,0-2-3 15,-3 36-2-15,0 22 0 16,-3 2 1-16,0 35-1 16,-3-6 2-16,-3 46-2 15,0-22 2-15,4 37-4 16,2-26 0-16,0 29 1 0,3-21 2 15,0 24-3-15,0-14 0 16,-3 14 1-16,0-14 2 16,-6 11-3-16,9-11 0 15,0-13 1-15,6 14 2 16,3-33-3-16,3 17 0 16,6-11 1-16,3-32 0 15,6 8 0-15,-3-2 0 16,-3-25-3-16,-3-20 2 15,0-9-1-15,-3-2-2 16,-3 0 5-16,0-13 1 16,0-11-3-16,0-13-1 15,3 2 1-15,-1-15 0 16,1-11-2-16,3-13 2 0,0-3 1 16,0-8 0-16,3-2 0 15,3-6 0-15,3-5 2 16,0-5 1-16,3-1-4 15,-1-7 1-15,7 0-2 16,3-6 0-16,18-2 2 16,-4 5 0-16,-8 3 0 15,29-11 2-15,49-21-3 16,25 3 0-16,-2 10 1 16,-3 6 2-16,27 2-1 15,-12 8 2-15,18 3-4 16,14 5 0-16,-14 0 1 15,29 5 2-15,-17 3-3 16,-42 0 0-16,-27 0-1 0,69 3 0 16,-45 0 2-1,68-1 2-15,-50 1-3 0,62 2 0 16,102 3 3-16,-153-3 1 16,-38-2-1-16,63 2-2 15,-51-2 1-15,30-6-1 16,-42 1 0-16,23-4 0 15,-31 4 0-15,-1-9 0 16,53-7 0-16,-29-4 0 16,-27 4 0-16,-26-3 0 0,-19-3 0 15,-14-13 2-15,-16-19-1 16,-11-10-1-16,-9 0 1 16,-6 0-1-16,-6-6-3 15,-6-31 2-15,0-3 3 16,-6 11 1-16,-3-11-4 15,-6-23 1-15,3 12 0 16,-3 4 2-16,0-41-3 16,1 16 0-16,-1-2 1 15,9-32 0-15,0 27 0 16,0-30 0-16,3 3 0 16,0 13 2-16,3-31-3 15,0 34 0-15,-6-8-1 16,6-11 0-16,-3 32 2 15,0-10 0-15,0-14 0 0,3 22 2 16,0-22-6-16,0 3-1 16,3 29 2-16,-3-5 1 15,0-8 2-15,-3 31 2 16,0 19-1-16,-6 16 2 16,0 0-2-16,0-8-1 15,-3 8 1-15,0 11-1 16,-2 13-3-16,-1 7 2 15,-3 12 1-15,0 7 2 16,-3 5-1-16,-3 6 2 16,-6 0-4-16,-8 8 0 15,-16 2 1-15,-14 3 0 16,-4 3 0-16,4 0 2 0,-7 2-1 16,-17 3-1-16,-18 0 1 15,6 0-1-15,3 0 0 16,-30 0 0-16,3 0-3 15,3 0 2-15,-27 3 1 16,3 2 2-16,6-5-3 16,-27 5 0-16,16-5 1 15,-7 3 0-15,-18 2 0 16,24-5 0-16,-17 6 0 16,2-6 0-16,18 0-3 15,-23 0 2-15,14 0 1 16,12 0 2-16,-21-6-1 15,19 6-1-15,11 6-2 16,-6-6 1-16,6 0 3 0,66 2 1 16,14 1-1-16,-8-3 1 15,-43 2 0-15,13-2 3 16,18 0-3-16,14 0 0 16,13 0-1-16,11 0 1 15,12 6-2-15,9-6 2 16,7 0-7-16,5 2 1 15,9-2-17-15,9 0-4 16,17 0-41-16,19-2-15 16,12-6-159-1</inkml:trace>
  <inkml:trace contextRef="#ctx0" brushRef="#br0" timeOffset="1084.238">23295 1762 376 0,'-18'-8'143'0,"12"8"-112"0,0-5 32 0,3 5 7 0,3 0-27 15,0 0-9-15,0 0-16 16,0 0-7-16,0 0-6 16,3 8 3-16,6 2 2 0,3 9 1 15,9 13 1-15,-1 7-9 16,10 9-1-16,0-11-2 15,12 3 2-15,5-14-1 16,7 1-1-16,-4-9 3 16,-5-5 0-16,-9-5 3 15,0-2 1-15,-10-6 1 16,-8-14 2-16,3-9-5 16,-6-12-3-16,-9-10-1 15,0-2-1-15,-12 4-5 16,-6 1 1-16,-12-3 2 15,-12-19 3-15,-2-7 2 16,2 5 1-16,6 2 0 16,3 9 2-16,18 5-3 0,7-9-2 15,13-7 0-15,16 0-1 16,12 8-3-16,6 5 2 16,2 13-1-16,4 8 0 15,2 14 2-15,10 10 2 16,-4 16-3-16,7 24 0 15,-13-1-1-15,-8 9-2 16,-6 0 5-16,-9 0 1 16,-10 7 0-16,-8 22-2 15,-12 2 3-15,-12-10 0 16,-8-3 1-16,-19-5 2 16,3-2 1-16,0-9 3 15,7 0-3-15,5-2 1 0,6-8-7 16,18-3-1-16,9-5-2 15,18-6 0-15,14-5 2 16,4-2 0-16,6 0-3 16,-1-4 0-16,1-1 4 15,11-1 1-15,-5-2 2 16,-3 2 0-16,-7-5 2 16,-5-5 3-16,-9 2 0 15,-7-8 2-15,-2-2-2 16,-6-3 0-16,-6 1-3 15,-3-1-1-15,0-3-3 16,-6-2 1-16,6 5-4 16,-9-5-2-16,6 5-5 15,-3 0-2-15,-3 3-11 16,-3 0-1-16,-3 5-35 0,3-5-13 16,-6 2-65-16,-9-2-27 15,-3-3-24 1</inkml:trace>
  <inkml:trace contextRef="#ctx0" brushRef="#br0" timeOffset="11647.722">21937 2178 300 0,'9'-3'112'0,"-9"3"-87"0,0 0 44 0,0 0 15 0,0 0-22 16,-6-3-8-16,3 3-18 16,-3 0-8-16,-3-5-16 15,-3 2-3-15,-2 3-2 0,-10-2 3 16,-6-1 4-16,-3 3-6 15,-2 0 0-15,-4-5-4 16,-3 2-3-16,-8 0 4 16,-19 1 1-16,-8 2-2 15,2-6-1-15,-2 4-3 16,-12-1-1-16,-22 1 3 16,7 2 1-16,-9 0-4 15,-24 2 1-15,3 3 0 16,-9 3 0-16,-14 3-3 15,11-3 0-15,-6-3 2 16,-12 8 0-16,12-7 1 0,-11 2 0 16,-1 10 0-16,12-5 0 15,-12 1-3-15,7 12 0 16,17 6 4-16,-6 0 1 16,3 5-3-16,21-3-1 15,15 0 1-15,12-7 2 16,8-1-2-16,7-2 0 15,8-3 1-15,16-2 0 16,11-1-3-16,12-2 2 16,16 3-1-16,11-3 0 15,15 7 0-15,14 9 0 16,10-3 2-16,9-5 2 0,14-5-1 16,37-3-1-16,2-3 1 15,3-8 1-15,27 0-3 16,9-2 0-16,-3-6 1 15,27 3 2-15,-3-5-1 16,-4-3 2-16,19 3-2 16,-15 2-1-16,12-2-2 15,2 5 1-15,-17 0 1 16,6 0 2-16,6 3-3 16,-19-1 0-16,-2-2 1 15,6-2 0-15,-15 2 0 16,-12-6 0-16,3-2 0 15,6 0 0-15,-18 8 0 16,-14-8 0-16,-4-2 0 16,3 2 0-16,0-5 0 0,-11 5 0 15,-10 2 0-15,-15-4 2 16,-5 2-3-16,-9-5 0 16,-4 2 3-16,-2 1 1 15,-3-4-1-15,-7 1 1 16,-2-3 0-16,-6 0 1 15,-6-2-2-15,-3-9 1 16,-6-7-2-16,-3-3 2 16,-6-3-2-16,-6 6-1 15,-6 2 1-15,-6 6 1 16,-6 2 1-16,-3 5 3 16,-2 3-1-16,-1 3 2 15,-6 0 0-15,-6 2 1 0,-5 3-4 16,-7-2-3-16,1-1 0 15,5 6-1-15,12 0-5 16,4 2 1-16,8 0-18 16,6 3-6-16,6 0-40 15,6 24-193 1</inkml:trace>
  <inkml:trace contextRef="#ctx0" brushRef="#br0" timeOffset="12898.25">21955 3133 376 0,'-6'-8'140'0,"3"0"-109"0,-12 3 22 0,9-1 4 16,-6 4-20-16,-8-1-4 16,-4 0-15-16,-6 3-4 15,-3-5-8-15,-2 2 5 0,2 1 2 16,-6-1-2-16,-6 0-1 16,-14 1-6-16,-15 2-1 15,-1 0 1-15,-2 2 0 16,-16-2-2-16,-17 6-2 15,0-1 1-15,0 0-1 16,-24-2 0-16,3 8 0 16,0-11 0-16,-21 5 2 15,3 3-1-15,1 0-1 16,-16 0-2-16,12 2 1 16,0-5 1-16,-14 1 0 15,20 2 0-15,-3 0 0 16,-12 5 0-16,15 5 2 0,0-2-3 15,-8 8 0-15,14 0-1 16,15 2 0-16,3 1 0 16,0-1-2-16,6 1 5 15,20-1 3-15,13 1-3 16,11-4-1-16,13 1 0 16,8 0 0-16,10-3 0 15,11 8 0-15,6 19 2 16,15 0 1-16,15 2-1 15,9-2 1-15,15-6-2 16,26-5-1-16,25-5 1 0,5-6-1 16,12-5 0-1,33-5 0-15,3-5 0 16,12-6 0-16,18 0 0 0,-9-5 0 16,26 0 0-16,-5-2 0 15,-57-1 0-15,89-2 0 16,-20-3-3-16,20 0 2 15,-26 0 1-15,14 0 0 16,-5-3 0-16,-16 6 2 16,19-3-1-16,-28-2-1 15,1-1-2-15,6-5-1 16,-24-2 4-16,-12-4 1 16,8-4 0-16,-14-3-2 15,-17 0 1-15,-19-3-1 0,-6 0 0 16,-6 3 0-16,-5 3 2 15,-7-3 1 1,-11 2-4-16,-10-2 1 0,-8-3 2 16,-6-13 1-16,-12-5-1 15,-4 0-2-15,-5 2 5 16,-6 6 1-16,-6 7 4 16,-12 1 4-16,-12 5-2 15,-11 2 3-15,-13 6-2 16,-6 0 2-16,4 3-8 15,2 2-2-15,4 2-12 16,-1 4-5-16,-6-1-32 16,-14 3-11-16,-19-5-98 15,1-3-42-15,-24-13 10 16</inkml:trace>
  <inkml:trace contextRef="#ctx0" brushRef="#br0" timeOffset="13749.424">16469 2707 316 0,'-62'-21'118'0,"29"18"-92"0,-18-5 28 16,33 8 8-16,-3 0-15 0,1 0-5 15,2 0-9-15,3-3-1 16,6-2-18-16,6 2-4 0,15 1-2 15,27-9 4-15,23 8 5 16,16-10-3-16,38 5 0 16,-30 3-6-16,57-8-3 15,12 2-5-15,-15 3 0 16,-21 0 0-16,-6 0 0 16,-12 0 0-16,-12 1 0 15,-14-1 0-15,-16 0 2 16,-14 2-1-16,-15-2-1 15,-16-5 3-15,-17-3 0 0,-14-5-1 16,-10 0-2-16,-6 2-2 16,-6-7 1-16,-5 0 1 15,-7 2 2-15,4 3-1 16,8 7 2-16,6 1-4 16,12 0 0-16,12 5-1 15,15 3 0-15,-3-1 0 16,24 6 0-16,-3 0 2 15,15 8 0-15,-10 3 0 16,25 18 0-16,-4 11-3 16,-5 2 2-16,-12-8 1 15,-12-2 0-15,-21 0 0 16,-15-3 2-16,-9 0 8 16,-6 3 3-16,-5-6 7 0,-4-2 4 15,0-8-6-15,0 0-3 16,7-11-6-16,5-7-4 15,12-6-7-15,15-8-3 16,12-5-25-16,9-16-10 16,6-16-52-16,8 0-21 15,7 8-100 1</inkml:trace>
  <inkml:trace contextRef="#ctx0" brushRef="#br0" timeOffset="15748.071">21848 4006 292 0,'0'0'110'0,"6"0"-86"0,-6-3 38 15,0 3 10-15,0 0-32 16,-6 0-11-16,0 0-12 15,-9-2-4-15,-9 2-7 16,-5 0 0-16,-4 0 4 0,-6 0 5 16,-11-3 3-16,-19 0-1 15,-11 1 2-15,-1 2-8 16,-8-3-4-16,-21 0-4 16,-6 3-3-16,6 0 1 15,-24-2-1-15,-6 2 0 0,-3 2 0 16,-27 1 0-16,6 8 0 15,-11-1-3-15,-1 9 2 16,7 4-1-16,-19 4 0 16,18 5-3-16,-2 5 1 15,-4 0 2-15,18 0 3 16,-2 0-2-16,2-3 0 16,21 1-4-16,15-6 1 15,6-3 4-15,9 3 2 16,8 0 0-16,16 3 1 15,15 3-4-15,14-4 0 16,12 4-1-16,13-1-2 16,14 0 0-16,15 1 3 15,20-3 0-15,19-3 3 0,12-3-1 16,14-5-1-16,63 3 3 16,9-5 0-16,30-6 1 15,11-3 0-15,28-4-2 16,5-1 1-16,24-5-4 15,-11 0 0-15,26 0-1 16,-12-5-2-16,12-3 3 16,-12 0 2-16,9 0-2 15,-18-3 0-15,6-2-4 16,-23-3 1-16,5-5 4 16,-29-5 4-16,-16-9-6 15,4-4 0-15,-30-1 4 16,-33 0 4-16,-21 0-3 0,-20 3 0 15,-22-2 1-15,-17 2 0 16,-18-11 0 0,-12-10 0-16,-15-11 0 0,-18 3 2 15,-26 8-1-15,-16 7 0 16,-2 12-1-16,2 2 2 16,-5 8-5-16,-12 5-1 15,-4 8 0-15,13 5 2 16,11 6-10-16,7 2-2 15,17 3-28-15,-17 8-13 16,-1 6-64-16,1 17-28 16,11 6-16-1</inkml:trace>
  <inkml:trace contextRef="#ctx0" brushRef="#br0" timeOffset="16569.056">21774 5297 332 0,'-51'-5'126'0,"18"5"-98"0,-8-6 8 0,17 4-2 16,-15-4-13-16,-26-1-2 15,-13-1-3-15,-2-3 0 16,-24-2-8-16,-18-3-1 0,5 3 0 16,-22 2-3-16,-10 0-1 0,0 6-6 15,-27 8 0 1,7 2 1-16,-22 6 3 16,9 2 0-16,-5 3-1 0,-4 2 1 15,25 1-1-15,-10-1 0 16,12 4 2-16,19 4-1 15,-4 3 2-15,6 11 0 16,18 7 1-16,21-2-5 16,11-2 1-16,19-6 0 15,11-3 2-15,19-2-1 16,11 0-1-16,21-1 3 16,15-1 2-16,24-4-2 15,32 3-2-15,22 3 0 16,23 0 1-16,33 5 1 15,15 0 3-15,29 0-1 16,22-3 0-16,17-5-6 16,24-10-1-16,-3-9-2 0,24-10 3 15,-12-8 0-15,6-10 1 16,-15-9 0-16,-9-2 2 16,-29-8-1-16,2 3 2 15,-32 2 0-15,-30 3 1 16,-24 3-2-16,-21-4 1 15,-15-4 2-15,-26-16 2 16,-22-11-6-16,-20-3 0 16,-15 9-1-16,-15 2 2 15,-14 0 1-15,-25 5 1 16,-18-2 2-16,1 0 3 16,-3 2-6-16,-10 9-2 0,-8 7-23 15,0 8-8-15,11 13-34 16,7 11-11-16,-1 8-100 15</inkml:trace>
  <inkml:trace contextRef="#ctx0" brushRef="#br0" timeOffset="17464.366">21994 6284 316 0,'-30'-13'118'0,"0"10"-92"0,-23-2 11 0,29 5-1 0,-15 0-20 15,-5 0-4-15,-10-3-3 16,-17-2-1-16,-22-1-4 16,-2 1 10-16,-9-3 8 0,-24 0 2 15,0 3 1-15,-9 0-12 16,-21-1-3-16,6 4-8 15,-23-1-2-15,-1 3 0 16,-11 0 2-16,-4 5-3 16,6 1 0-16,-14 2 1 15,26 5 2-15,1 0 1 16,-1 6 1-16,24 4-2 16,0 9 1-16,1 8-2 15,14-3-1-15,20 0 3 16,19 0 0-16,15-3-4 15,29-10-1-15,10-3 1 16,8 6 2-16,6 13 2 16,18 2 1-16,12 3 0 15,15-11 0-15,-3-5 2 0,47 11 3 16,25 8-4-16,23-9-1 16,21-4-2-16,3-6-2 15,32-5 1-15,-2-6 1 16,24-5-1-16,-4-2-1 15,54-3 1-15,-11-3-1 16,-10-5-3-16,3 0 2 16,-11-2 1-16,11-1 2 15,-24-2-1-15,16-6 2 16,-25 0-9-16,-11-4-1 16,2-4 8-16,-26-7 4 0,-18-9-2 15,3-4-2-15,-9-1 0 16,-21-2-1-16,-20 4 2 15,-22 1 1-15,-14-2-1 16,-16-6-2-16,-14-13 3 16,-15-14 0-16,-15 1 3 15,-18 5 1-15,-20 7-6 16,-10 6 0-16,-2 3-10 16,-1 3-2-16,-2 2-14 15,-19 5-6-15,-11 11-50 16,0 16-23-16,-3 2-66 15</inkml:trace>
  <inkml:trace contextRef="#ctx0" brushRef="#br0" timeOffset="-106953.479">19017 2455 416 0,'-6'-2'156'0,"6"2"-121"0,-3-14 6 16,3 14-5-16,0-7-15 15,0 1 0-15,3-4-6 16,0-1 1-16,0 0-9 15,0 4 16-15,0-4 8 0,-3 3 0 16,0 3 2-16,0-1-10 16,0 4-4-16,0 2-9 15,0 5-4-15,0 3-3 16,0 5 0-16,0 0-2 16,0 9-1-16,0-4 3 0,0 3 0 15,0-2 1 1,0-1 0-16,0 1 2 0,0-6 1 15,0 0 1-15,0 1 0 16,0-1-2-16,0-5-1 16,0 0-3-16,0 0-2 15,0 0 1-15,0-6-1 16,0 4 2-16,3-1 1 16,-3-5-1-16,6 0-2 15,-3 2 1-15,9-2 1 16,-3 0-1-16,9-2-1 15,-3 2-2-15,8-5-1 16,-2 2-1-16,3 0 3 16,-3 3-2-16,0-2-1 0,-3 2 3 15,-1-6 0-15,-2 4-2 16,0 2 2-16,-3 0 1 16,-3-3 2-16,0 3-3 15,-3-3 0-15,0 1 1 16,-3-1 0-16,0 0-3 15,-3-5 2-15,0 6-1 16,-3-9 0-16,0 3-3 16,-3-5-1-16,0 5-2 15,-9-5 2-15,3 0 2 16,-12-1-1-16,4 1 1 16,-7 0 3-16,6 2 0 15,-3-2 1-15,6 5 2 16,0-5 3-16,3 0-2 0,7 0 0 15,-1-3-1-15,9 0-2 16,0 3-2-16,9-1 1 16,-1 1 3-16,7 3 1 15,0 2-1-15,3 2-2 16,-3 4 1-16,0 2-1 16,0 0-3-16,-3 0 2 15,0 2-4-15,-4 9 1 16,-2-8 2-16,-6 10 1 15,0 0 1-15,-14 11 2 16,2-6-1-16,-15 9 2 16,6-11-2-16,-6 2-1 15,6 1 3-15,4-6 0 16,2-2 1-16,6-1 0 0,0 1 0 16,12-6 2-16,0 3 1 15,12-3 1-15,0 3-2 16,8-5-1-16,-5-1-3 15,3 1 1-15,-3-3-4 16,0 0-2-16,-3 0 2 16,-3 0 2-16,-1 0-7 15,-2-3-3-15,-3 3-24 16,-3-2-9-16,-3-1-68 16,-6-2-31-16,0 0-79 15</inkml:trace>
  <inkml:trace contextRef="#ctx0" brushRef="#br0" timeOffset="-105538.507">21083 3408 496 0,'-3'-16'187'0,"3"16"-146"0,3-13 9 0,-3 13-8 0,3-3-19 16,0 0-3-16,0 1-5 15,0-1-2-15,0 1-7 16,-3-1 3-16,3 8 3 0,-3 0 0 15,3 9 1-15,-3-4-3 16,3 6-1-16,-3-3-5 16,3 3-3-16,0-3 2 15,0 1 2-15,-3-1-2 16,3-2-2-16,0-1 0 16,0-2 1-16,0-3-1 15,0 1-1-15,0-1 3 0,3-2 0 16,-4-1-1-1,7-2-2-15,0 0 1 0,6 0-1 16,0 0-3-16,6-2 2 16,-3-1-1-16,3 0 0 15,-3 1 2-15,-1-1 2 16,-2 0-1-16,-3-2-1 16,0 2-2-16,-6-2-1 15,0-3-3-15,-12-2 1 16,3 2 1-16,-12-6-1 15,0 4 4-15,-6-6 0 16,4 3 1-16,-4-1 0 16,3 4 0-16,0-3 2 15,3 2-1-15,3 1 2 16,0 2-4-16,3-6 0 16,3 4 1-16,9-3 0 15,0 2 0-15,12-2 0 0,-6 2 0 16,9 3 0-16,0 3 0 15,3 2 0-15,-3 1 2 16,-1 2 3-16,-2 0-4 16,-3 0-3-16,0 0 1 15,-9 5 2-15,0-2 0 16,-12 7 2-16,3 1-4 16,-9 5 0-16,3-3 1 15,-2 3 0-15,2-3-3 16,0 0 2-16,3-2-1 15,3-1 0-15,0-2 0 16,3 0-2-16,0 0 3 16,9 0 2-16,-3-3 0 15,9 1-1-15,-3-1-2 0,6 0-1 16,-3-2 2-16,-1 0 0 16,-2-1 1-16,-6 1 2 15,0-1-1-15,-12 1-1 16,3 0-2-16,-5 2 1 15,-1 0 3-15,0-2 3 16,3 0 0-16,0-1 2 16,0 1-2-16,6 2 0 15,0 1-1-15,9-4 0 16,0 1 0-16,6 2 0 16,0-5-5-16,3 0-1 15,-4 0-10-15,1 0-3 0,0 0-45 16,-6 0-18-16</inkml:trace>
  <inkml:trace contextRef="#ctx0" brushRef="#br0" timeOffset="-104440.253">19225 4495 456 0,'-2'-16'170'0,"2"16"-132"0,0-15 20 0,0 12-1 16,0 0-21-16,0 1-6 15,0-1-15-15,0 0-5 16,0 3-6-16,0 0 4 0,2 16 4 16,1-3-2-16,0 24 2 15,-3-7-3-15,0 4 2 16,0-8-2-16,3 1 2 15,0-6-6-15,0-2-3 16,0-4 1-16,3-4 0 16,0-3-1-16,6-5-2 15,-3-3-2-15,3 2 1 16,0 1 1-16,3 0 0 16,0-1 0-16,3 1 2 15,-4-1-3-15,4-2 0 0,-3 0 1 16,0 0 0-16,-3 0-3 15,-3-10 2-15,-3 2-1 16,-6-16 0-16,0 3 0 16,-6-8 0-16,0 5 2 15,-6-2 0-15,3 4-3 16,-6 1 2-16,0 3-1 16,-3-1-2-16,4 6 3 15,2 2 0-15,0 3-2 16,6 1 0-16,0 1-3 15,6 1 1-15,0 0 5 16,9 2 4-16,0 0-1 16,6 1-2-16,-3 2-3 15,2 0-1-15,-2 0 2 0,-3 0 2 16,-3 0 0-16,-6 2 2 16,0 1-4-16,-6 5-2 15,0 0-1-15,-6 0 3 16,3 0 0-16,1-3 1 15,2 0-3-15,3 3 0 16,0 0 2-16,3 5 0 16,0-5-2-16,6 3 2 15,0 0-8-15,-1-4-2 16,1 1-34-16,0-2-15 16,0-1-167-1,9-2-80-15,-3-1 153 16</inkml:trace>
  <inkml:trace contextRef="#ctx0" brushRef="#br0" timeOffset="-101706.621">21116 5646 472 0,'0'-13'176'0,"0"13"-137"0,-3-13 22 0,3 13 2 16,0-6-23-16,0 1-3 0,3-5-10 15,-3 2-3-15,3 0-13 16,-3 0-2-16,0 0-2 0,0 3-1 16,0-1 1-16,0 4-4 15,0-1 0-15,0 3-1 16,0 13 1 0,0-2-2-16,0 10-1 0,0-5 1 15,0 5 1-15,0-2-3 16,0-1 0-16,0-5 3 15,0 3 1-15,0-3-4 16,3-2 1-16,-3-3 2 16,3-3 1-16,0 0-4 15,3-2 1-15,0 0 0 16,2-1 0-16,-2 1 0 16,6-3 0-16,-3 0 0 0,6 0 0 15,-3 0 0 1,6 0 0-16,-3 0 0 0,3 0 0 15,-3 0-3-15,2 0 2 16,-2 0-1-16,0-3 0 16,-3 1 0-16,-6-1 0 15,0 0-3-15,-9-4 1 16,3 1-3-16,-12-4 0 16,0 2-3-16,-6-6 1 15,3 4 3-15,-5-6 1 16,2 3 0-16,-3-3 4 15,3 3 0-15,0-1 1 16,3 4 2-16,-3-3 1 16,7 2 3-16,2 0 3 0,0 4-2 15,6-7-2-15,6-2-5 16,3 3 0-16,6 0 0 16,8 2 2-16,4 3-3 15,3 3 0-15,0 0 1 16,0 2 2-16,-4 3-3 15,-5 0 0-15,-3 0 1 16,-6 0 2-16,-12 6-1 16,3-1-3-1,-12 11-1-15,3-3 2 16,-6 5 0-16,3-2-2 16,1 0 2-16,2-3-1 15,0-2 0-15,3 0 2 0,0-1 0 16,0-2-3-16,3 0 2 15,0-3 3-15,6 1 1 16,0-1-1-16,3 0 1 16,0 1-4-16,3-4-2 15,0 1 2-15,-1 2 0 16,-2 0 3-16,-3 3 1 16,0 0 1-16,-6 0 2 15,3 0 1-15,-3 0 1 16,0 0-4-16,0-3-3 15,1 1 0-15,2-4 1 16,0-2-1-16,5 0-1 16,1 0 1-16,0-5-1 15,0 2-7-15,0-2 0 0,0 2-21 16,-6-2-9 0,0 2-78-16,0 1-35 0,0 2-68 15</inkml:trace>
  <inkml:trace contextRef="#ctx0" brushRef="#br0" timeOffset="-100038.543">18868 6628 496 0,'-3'-13'184'0,"3"13"-143"0,0-8 15 0,0 8-2 15,0-3-21-15,0 0-1 16,0 1-13-16,0-1-4 15,0 0-8-15,0 1 2 0,0 2 1 16,0 0-5-16,0 5-1 16,0 0-2-16,0 6-2 15,0-3 1-15,0 8 1 16,0-3-1-16,3 6-1 16,0-4 3-16,0 4 0 15,-3-3 1-15,3 0 0 16,0-3-2-16,0 0 1 15,0-2-2-15,3-3-1 16,0-3 3-16,6-2 0 16,0-1-6-16,6-2 0 15,-3 0 1-15,5 0 3 16,-5 0-2-16,3 0 0 0,-3 0 3 16,0 0 1-16,-3 0-1 15,-3-8-2-15,0 3 1 16,0-11-1-16,-3 3-5 15,-3-3 1-15,0 3 0 16,-3-3-1-16,0 3 1 16,-6-3 0-16,0 3 0 15,-3-1 3-15,0 4 0 16,-3-1 1-16,3 3 0 16,0 0 2-16,0 3-1 15,0-3-1-15,3 3 1 16,3-1-1-16,0 1-3 15,3 0 2-15,0 2 1 0,9 1 0 16,-3-1 0-16,6 3 0 16,0 0 0-16,0 3 0 15,-3-1 0-15,0 1 0 16,-3-3 0-16,-6 0 0 16,0 0 0-16,-9 5 0 15,3-2-3-15,-9 2 0 16,0 0 2-16,-3 1 2 15,3-1 0-15,0 0-1 16,1 1-2-16,2-4 1 16,3 1 1-16,3 0 0 15,0-3 0-15,6 0 0 0,0 0 0 16,9 0 0-16,-3 0 0 16,9 0 0-16,-4 0-3 15,1 2 2-15,0 1 1 16,-3-3 0-16,-3 0 0 15,-6 2 0-15,0 1-5 16,-6 2 1-16,0 1 4 16,-3-1 2-16,0 0 2 15,3 1 0-15,0-1-2 16,3 0 1-16,1 0-2 16,4 1 2-16,1-1-2 15,3-2-1-15,0-1-6 16,3 1-4-16,-3 0-47 15,0-1-22-15,0 1-165 16</inkml:trace>
  <inkml:trace contextRef="#ctx0" brushRef="#br0" timeOffset="-59340.46">14704 6067 500 0,'-12'-32'187'0,"12"32"-146"0,-15-42 15 16,15 37-4-16,-3-9-24 16,0 4-5-16,0-1-10 15,0 1-1-15,3 15-7 16,0 0 6-16,9 27 2 0,-3-6 0 16,3 30 2-16,-3-11-8 15,3 34-2-15,-3-15-1 16,0 2 2-16,0-11-1 0,-3-7 0 15,0-8-1-15,-3-8 0 16,0-6 0 0,0-10 0-16,0-3-5 0,-3-18 1 15,0 2 0-15,0-52 2 16,0 10-3-16,3-24 0 16,0 11-1-16,0-24-2 15,0 15 3-15,-3 1 2 16,3 13 0-16,-3 8-1 15,3 8 1-15,0 8 1 16,0 5-3-16,3 22-2 16,0-1 2-16,6 32 0 15,0-5 1-15,3 16 0 0,-4-8 2 16,4 10 1-16,-3-5-1 16,3 5-2-16,-3-7 3 15,0-4 0-15,0-4-1 16,3-14-2-16,-3-2 1 15,12-25-1-15,-1 4 0 16,16-33 0-16,-9 9-5 16,15-37 1-16,-10 12 0 15,1 9 2-15,-6 8-1 16,0 15 1-16,-6 4 6 16,-1 41 5-16,-2-2-5 15,0 29-2-15,-3-8-1 16,0 26-1-16,-3-10 0 15,3 16 0-15,-3-13 0 16,0-6 0-16,-4-5 0 0,1-11 0 16,0-4-5-1,0-9 1-15,-3-5-58 0,3-30-25 16,-3 1-174 0</inkml:trace>
  <inkml:trace contextRef="#ctx0" brushRef="#br0" timeOffset="-58344.174">15853 4871 408 0,'12'-19'154'0,"-12"9"-120"0,0-3 15 16,-3 5-1-16,-3-3-12 15,-3-5-1-15,-6-5-11 16,-3-5-2-16,-3-3-13 15,-5-1 1-15,-4-1 3 0,-12-1-3 0,-17 3 0 16,-10 8-2-16,1 7 0 16,-1 6-4-16,-11 6-3 15,-18 10 2-15,-1 18 2 16,7 14 2-16,-3 2 3 16,-15 3-1-16,0 6 2 15,11 15-6-15,7 13-3 16,3 3 1-16,17-21 2 15,16-13 0-15,-19 47 0 16,19-21-1-16,-4 26 0 16,13-20 0-16,-4 47 2 15,12-29-3-15,7 23 0 16,5-23 1-16,9 35 2 16,3-30-3-16,12 32-2 15,0-29 0-15,18 28 1 0,-3-30-1 16,35 31-1-16,-11-30 1 15,27 20-1-15,-16-30 0 16,25 3 2-16,-16-21-1 16,40 21-1-16,-22-24 1 15,27 2 1-15,-23-17 1 16,41-17 1-16,-27-8-2 16,36-26 1-16,-30-2-2 15,30-22-1-15,-30 2 1 16,36-15 1-16,-29 6-1 15,20-38-1-15,-27 13 1 16,9-23 1-16,-24 15-1 16,21-15-1-16,-23 18 1 15,2-43-1-15,-17 22 0 0,-7-13 0 16,-11 18 0-16,-3-47 0 16,-7 26 0-16,-8-21 0 15,-6 23 0-15,-6-49 0 16,-3 34-5-16,-10-27 1 15,1 29 2-15,-12-36 3 16,-20-54-5-16,-16-2 1 16,-15 21-1-16,-2 40-1 15,2 23 4-15,1 14 0 16,-7 5-2-16,-11 11 0 16,-6 13 4-16,5 15 1 15,10 14-3-15,8 14 1 0,9 4 0 16,22 11 0-16,5 3 0 15,-6 2 0-15,-12-2 0 16,7 2 2-16,8 3-3 16,3 6-2-16,3 4-25 15,-3 11-9-15,-3 11-71 16,-2 0-30-16,5-3-85 16</inkml:trace>
  <inkml:trace contextRef="#ctx0" brushRef="#br0" timeOffset="135914.364">19267 3553 444 0,'-3'-8'165'0,"6"3"-129"0,-3-3 24 0,0 6 0 0,0-4-17 16,3 4-2-16,0-4-10 15,-3 6-3-15,3-8-15 16,-3 3 1-16,0 5 0 0,0-5-3 16,-3 5-1-16,0 5-4 15,-9-5 1-15,-3 8-4 16,-8 3-2-16,-4 7 0 15,-3 6 1-15,3 5-12 16,3-2-6-16,4-9-27 16,5-2-12-16,6-16-134 15,9-8-43 1</inkml:trace>
  <inkml:trace contextRef="#ctx0" brushRef="#br0" timeOffset="136043.468">19080 3516 400 0,'-9'-13'148'0,"3"13"-115"0,3-5 48 0,3 5 13 15,0 0-30-15,0 0-12 16,9 5-17-16,6 0-6 16,8 6-16-16,4 2-12 0,3 6-4 15,0 2-19-15,-1 3-6 16,4-6-56-16,0-2-25 16,12-3-113-1</inkml:trace>
  <inkml:trace contextRef="#ctx0" brushRef="#br0" timeOffset="136703.41">19505 3405 436 0,'-15'-5'162'0,"9"0"-126"0,-5-1 29 0,8 4 5 16,0-4-28-16,0-2-6 15,3-2-18-15,0-1-6 16,6 1-7 0,3 2-2-16,-1 2 1 0,4 12 0 0,0-1 2 15,0 8-3-15,-3 3 0 16,0 0-1-16,-3 0-2 16,-6 2 1-16,-6-2-1 15,-6 0 0-15,-3 0 2 16,-3 0-3-16,1-3 0 15,2-2 1-15,3-1 0 16,0-2 0-16,6-2 2 16,6-6-6-16,9-3 1 15,6-5-6-15,11-3-1 0,10-2-2 16,3-5 0-16,3-6 0 16,-7-3 0-16,-5 6 4 15,-6-3 5 1,-3 6 2-16,-6 2 1 0,-4 3 11 15,-5 2 5-15,-6 3-2 16,-6 8 2-16,-8 11-7 16,-7 5-3-16,-6 5 1 15,3 0 0-15,6 3-6 16,12-3 0-16,12 0-8 16,9-2-3-16,6-1-23 15,6-2-11-15,0-3-59 16,8-10-23-16,7 0-69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2:04:52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10539 7631 408 0,'-35'-6'151'0,"20"4"-118"0,-12 2 22 0,24 0 1 16,-6 0-16-16,-3 0-3 15,3 0-13-15,3 0-2 16,6-3-13-16,6-2 1 0,9-1 3 0,6 1-1 16,6 2 1-16,6-2-5 15,2 3 0-15,1-4-3 16,9 1 2-16,14 0 0 15,19 2 3-15,2 0-7 16,9-2-4-16,21 0 2 16,12 0 3-16,3-1-1 15,30 1-2-15,-3 0 0 16,24 2-1-16,-1 0 0 16,10 1 0-16,14 2 0 15,1 0 0-15,14 0 0 16,-3 0 0-16,16 0 2 15,8 0 1-15,0 0-1 16,15 0-2-16,-9 0 1 16,21 2 1-16,-21-2-1 0,24 3-1 15,-12-3 1-15,3 3-1 16,18-3 0-16,-21 0 0 16,27 0 0-16,-12 0 2 15,0 0-3-15,8 0 0 16,31 0 1-16,0 0 2 15,-45-3-1-15,14 3-1 16,-34-3 5-16,11 3 1 16,-24-2 0-16,12 2-1 15,-30-3-3-15,24 0 1 16,-38-2-2-16,5 0 2 16,-11 5-2-16,-36-3 2 0,-10 1-2 15,-5-1-1 1,-21 0 1-16,-20 1 1 0,-25-1-6 15,-17 0 1-15,-16-2-12 16,-14-6-6-16,-18-4-70 16,-36-9-30-16,-29-11-114 15</inkml:trace>
  <inkml:trace contextRef="#ctx0" brushRef="#br0" timeOffset="767.236">13924 7350 496 0,'-6'-8'187'0,"6"8"-146"0,0-18 18 0,0 15-2 16,3-5-20-16,0-5-1 16,0 0-10-16,-3-3-2 15,3 0-13-15,-3 5 2 0,0 6 1 16,0 0-5-16,0 5-1 16,-3 16-4-16,0 13-3 15,0-8 0-15,0 19-1 0,0-9 0 16,0 22 0-16,3-10 0 15,3 20 0-15,-3-13-9 16,6 3-2-16,0-10-36 16,0-4-14-16,0-4-141 15,6 4-62-15,0 6 74 16</inkml:trace>
  <inkml:trace contextRef="#ctx0" brushRef="#br0" timeOffset="1488.665">13751 8170 520 0,'-32'-10'195'0,"32"10"-152"0,-12-16 10 0,12 13-6 16,3-7-25-16,0-1-4 15,11-2-9-15,-2 2-1 16,12 3-5-16,-6 0-2 0,9 6 0 16,-6-1-1-16,11 8 0 15,-5-2 0-15,3 13 0 16,-6-3 2-16,-6 11 3 0,-3-3 0 15,-12 11 2-15,-3-8 0 16,-9 2 3 0,0-2-3-16,-6 0-2 0,3-3 0 15,-6 0 1-15,3-2-3 16,0-4-2-16,3-1 2 16,3-4 0-16,0-2-4 15,9-5 1-15,0 0 0 16,9-11 0-16,-3 2-3 15,21-15 2-15,-3 3 1 16,24-27 0-16,-10 8-5 16,7-3 1-16,-6 6 2 15,-7 2 3-15,-5 8 0 16,-6 3-1-16,-3 5 1 0,-3 3 1 16,-3 2-1-1,-6 6 2-15,-3 0-2 0,-12 12 2 16,3-1-2-16,-18 20 2 15,3-5 0-15,-12 11 1 16,7-3 0-16,-7-2 0 16,9-4-2-16,6 1-2 15,3-5 1-15,6 2 1 16,3-5-1-16,15 2 2 16,0-4-2-16,21 1 2 15,-3-1-2-15,11-4-1 16,-8-2-4-16,3-2-2 0,-6-4-17 15,3-2-5 1,-7 0-85-16,7-8-38 0,-6 3-81 16</inkml:trace>
  <inkml:trace contextRef="#ctx0" brushRef="#br0" timeOffset="2468.909">10751 7054 404 0,'-27'-11'151'0,"27"11"-118"0,-15-10 36 0,15 10 6 16,-3-3-19-16,0 0-5 16,6 1-21-16,-3-1-6 15,12 3-14-15,0 0 0 0,18 3 3 16,-6-3-9-16,17 2-2 15,-5 1-11-15,3 0-2 16,-10-1-16-16,1-2-8 16,-6 0-12-16,-6 0-4 15,-3 0-12-15,-15 0-3 16,0 0 20-16,-21-2 10 16,6 2 30-16,-18-3 14 15,3 0 25-15,1 3 12 16,5 0 1-16,0 0-1 15,6 0-2-15,0 3 0 16,3 0-9-16,4 7-1 16,2-2-7-16,3 13-2 0,0-5-7 15,3 27-2-15,0-9-3 16,0 19 2-16,0-6-5 16,0 25-3-16,0-14-3 15,0 32 0-15,0-18 0 16,-3 2 1-16,3-14 0 15,0 4 2-15,0-14-3 16,3-5 0-16,0-8-1 16,3-5 1-16,0-6-2 15,15-10-1-15,-3-2 1 16,26-9-1-16,-5-3 0 16,9-2 0-16,-10 0 0 15,7-2 0-15,-9-1 0 0,-6 3 0 16,-3 0 0-16,-4-2 0 15,-2 2-9-15,-6 0-2 16,0 0-56-16,-9-3-23 16,0 3-168-1</inkml:trace>
  <inkml:trace contextRef="#ctx0" brushRef="#br0" timeOffset="3030.774">10685 8326 332 0,'0'-5'126'0,"0"5"-98"0,-3-5 34 0,3 5 10 15,0 0-18 1,0 0-4-16,0-3-14 0,0 1-3 16,-3 2-18-16,0 0 2 15,-6 2 1-15,3 1-4 0,-2 5 0 16,-1-3-4-1,0 8 1-15,0 1-4 0,6 17 1 16,0-4-5-16,15 23 0 16,-3-10-3-16,14-1-1 15,-2-7 3-15,27-19 1 16,-9-2 1-16,11-27 2 16,-8 3 1-16,3-14 1 15,-7 6-2-15,-5-8-1 16,-6 5-3-16,-9-15 1 15,-3 7-2-15,-13-13 2 16,1 8-2-16,-23-3 2 16,2 6-4-16,-24 13 0 0,6 2-1 15,-2 22 0-15,5-3-9 16,-6 18-3 0,9-2-22-16,4 5-9 0,2-5-69 15,12 5-31-15,3-2-56 16</inkml:trace>
  <inkml:trace contextRef="#ctx0" brushRef="#br0" timeOffset="3799.868">19386 7064 368 0,'-12'-8'140'0,"9"3"-109"0,0 0 40 0,3 2 12 16,3-2-21-16,0-3-3 15,3 0-21-15,9 0-9 16,9 0-16-16,12 6 0 0,14 7 3 16,4 11-2-16,2 13 0 15,-8 26-2-15,-12 4 0 16,-6-12-4-16,-1 27 0 15,-5-18-3-15,-12 44 2 16,-3-20-4-16,-15 4 0 16,0-15-1-16,-39 26-2 15,10-20-13-15,-34 12-6 16,16-21-32-16,-40-2-13 0,25-14-105 16,-15-18-45-1,17-6 25-15</inkml:trace>
  <inkml:trace contextRef="#ctx0" brushRef="#br0" timeOffset="5483.801">19910 8342 472 0,'-24'-5'178'0,"24"5"-138"0,-12-5 22 16,12 5-1-16,0-3-29 0,0 3-7 16,3-10-13-16,0 2-6 15,9-19-3-15,9-18-3 0,3 0 1 16,-3 0 3-16,-3 8 5 16,-4 5 1-16,-5 3 2 15,-3 5 0-15,-3 6 0 16,-3 2-4-16,0 5 0 15,0 6-5-15,0 5-2 16,3 11 2-16,0 13 2 16,0-6 0-16,6 38 2 15,-3-11-2-15,3 10 2 16,0-10-4-16,3 11-2 16,-3-9-3-16,3 9-1 15,-3-11 2-15,-3-3 0 0,0-5-4 16,-3-5 1-16,0-5-5 15,-12-6-1-15,3-3 0 16,-18-7 4-16,3-3 1 16,-12-11 3-16,6 0 5 15,1-7 6-15,2 2-1 16,6-3 1-16,3 3-3 16,18-2 1-16,0 2-4 15,30 0 0-15,-6 3-1 16,17-1-2-16,-8 1-8 15,6-6-5-15,-7 4-33 16,10-4-15-16,-9 3-177 16,-1 16-98-1,-5-3 157-15</inkml:trace>
  <inkml:trace contextRef="#ctx0" brushRef="#br0" timeOffset="54812.843">6098 5342 220 0,'-18'-13'85'0,"18"13"-66"0,-21-6 10 0,16 4 2 0,-4-1-15 16,0-2-1-16,3 2 6 16,3 1 4-16,0-1-13 15,0-2 13-15,0-1 7 0,0 1 1 16,3 2 1-16,0 1-15 16,0-1-4-16,-3 0-9 15,0 1-2-15,0 2-24 16,0 0-12-16,0 0-32 15,3 0-12-15,3-3-68 16</inkml:trace>
  <inkml:trace contextRef="#ctx0" brushRef="#br0" timeOffset="83254.61">14046 6776 368 0,'-18'-45'140'0,"12"32"-109"0,-6-6 35 15,6 14 11-15,0-3-24 16,0 0-6-16,0 3-14 15,1 0-4-15,2-1-16 16,-3 1 3-16,3 2 4 0,-3 3-5 16,-3 3 2-16,0 5-6 15,-3 13-1-15,-3 16-2 16,-3 16 2-16,-3 8-3 0,-3-3 1 16,1 11-5-1,2 2-2-15,3-13 0 0,-6 22 1 16,6-17 1-16,3 59 3 15,4-29-3-15,5 20-2 16,0-23 2-16,6 51 0 16,0-36-1-16,12 25-2 15,-4-29 1-15,13 26-1 16,-6-32-3-16,9-2 2 16,-3-19 1-16,12-6 0 15,-7-9-3-15,19-12 0 16,-9-10 2-16,14-16 0 15,-8-2 1-15,12-27 2 16,-16 3-1-16,10-56-1 16,-9 13 1-16,5-73 1 0,-8 28-3 15,-3-82 0-15,-6 40-1 16,-13-63-2-16,-8-24 0 16,-9 39 3-16,-9 8 0 15,-5 19 1-15,-7 32-3 16,-12 23 0-16,-12 19 2 15,7 32 0-15,8 8 1 16,-9 7 0-16,7 6-14 16,-1 8-3-16,-3 0-35 15,12 16-16-15,7-1-152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2:20:27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8408 3064 368 0,'-18'-5'137'0,"18"5"-106"0,-18-3 24 0,15 3 3 16,0 0-19-16,0 0-5 16,0 0-13-16,-2 0-3 15,2 0-11-15,3 3-4 0,0-3-2 16,5 5 3-16,4-2 2 16,3-1 4-16,3-2 1 15,9 0-1-15,9 0 1 0,14 0-4 16,13 0 1-16,5 0-5 15,-2 0 0-15,5-2-1 16,19 2 1-16,8 0-4 16,-3 2 0-16,4 1 1 15,20-3 0-15,6 0 0 16,-3 0 2-16,24 0-1 16,-1 0 2-16,1-3-2 15,27 3 2-15,-9 0-2 16,20-2 2-16,-2 2-2 15,8-3-1-15,13 3 1 16,-4-3-1-16,13 1-3 16,-7 2 2-16,21 0 1 0,-11 0 2 15,17 2-3-15,-6-2 0 16,18 3 1-16,-3-3 2 16,1 3-1-16,20-3-1 15,-21 2-2-15,24 1 1 16,23-3 1-16,7 2 0 15,-30 1 0-15,9 2 2 16,-9 1-1-16,-9 4-1 16,12-7 1-16,-24 8-1 15,24-6 0-15,-30 3 0 16,21 0 0-16,-36-3 0 16,30-2 0-16,-32-1 2 15,23 1 3-15,-27-3 2 0,27 0-3 16,-32 0-3-16,20 0 2 15,-21 3 2-15,10-3 0 16,-16 7 0-16,-20-7-3 16,14 3 1-16,-32 2 0 15,-18-2 1-15,2-3 4 16,-8 3 5-16,-21-1-7 16,-26-2-1-16,-16-2-3 15,-8-1-2-15,-13-2-21 16,-14-1-11-16,-18-1-66 15,-13 4-28-15,-28-2-92 16</inkml:trace>
  <inkml:trace contextRef="#ctx0" brushRef="#br0" timeOffset="1567.307">8944 2519 280 0,'-18'-3'107'0,"9"1"-83"0,-3-1 30 0,6-2 11 0,-3-1-4 16,0 4 1-16,-3-6-6 15,1 2-2-15,-1 1-30 16,3 0 4-16,0 2 0 0,9 3-9 16,9 6 2-1,6 1-2-15,2-1-6 16,4 2-3-16,6-6-5 15,0 4-2-15,0-1-3 16,-3-5-1-16,-7 0-6 16,-2 0 0-16,-9 0-10 15,-9-8-4 1,-6 3-3-16,-6-6 5 16,-5 1 3-16,-1-1 8 15,0-2 4-15,-3-1 3 0,3 1 1 16,3 5 6-16,-2 6 6 15,-1 2 5-15,3 5 2 16,3 6-4-16,0 10 1 16,3-3 0-16,3 9-1 15,0 2-1-15,3 8-1 16,6 21-7-16,0 3-2 16,0-11 0-16,3 11 2 15,0-11-3-15,0 35 0 16,-3-19-1-16,0 16 1 15,0-13-2-15,0-3 2 16,0-13-2-16,0-3 2 0,0-7-2 16,3-4 2-16,0-4 0 15,9-1 1-15,-3-7 0 16,9-4 0-16,-3-7 0 16,18-5 2-16,-7-1-3 15,19-4-2-15,-9-1 0 16,5-5-1-16,-8 0 0 15,0 0 0-15,-6 0 0 16,-6 0 0-16,-4 0 0 16,-8-5 0-16,0 2-11 15,-12-5-5-15,0 0-47 16,-15-10-21-16,4 2-173 16</inkml:trace>
  <inkml:trace contextRef="#ctx0" brushRef="#br0" timeOffset="2104.19">8584 1736 392 0,'-30'-14'145'0,"24"12"-112"0,-3-3 3 15,9 5-6-15,-3-6-5 16,0 6 2-16,0-5 1 16,0 2 2-16,0 3-16 15,-3 8-1-15,0 0-2 0,3 3 5 16,-3 42 4-16,3 18-4 15,6-5 1-15,12-8-4 16,12-5 0-16,15-8-3 16,5-10-1-16,1-11-1 15,-6-11 2-15,-4-8-1 16,-2-8 0-16,-6-10-3 16,-3-11-1-16,-7-18-3 15,-5-6-2-15,-6-4 3 0,-6 7 0 16,-3 0-1-16,-6 0-2 15,-3 5 1-15,-6 5 1 16,-2 4-3-16,-4 4-2 16,-3 9 2-16,0 5 0 15,0 5 1-15,1 2 0 16,2 6-7-16,6 0 0 16,3 0-19-16,6 6-8 15,6 2-53-15,12-3-23 16,-3-3-106-1</inkml:trace>
  <inkml:trace contextRef="#ctx0" brushRef="#br0" timeOffset="2918.248">18865 3008 304 0,'-6'-13'115'0,"6"3"-89"0,-3-4 49 16,3 9 19-16,0 0-18 15,0-3-7-15,0-3-22 16,3-2-9-16,3 0-22 16,3-6-1-16,3 11 1 0,6 3-4 15,9 16 1-15,9 10-8 16,5 5-1-16,4 1 0 16,-3 4 2-16,-4 9-3 15,-5 13 0-15,-9 16 3 16,-9-6 3-16,-9-5-2 15,-15-5 1-15,-18-2-1 0,-18 7 3 16,-5 8-1-16,2 3 2 16,-3-3-4-16,-2-8-2 15,-1-10-2-15,4-11-3 16,2-5 1-16,12-9-1 16,7-4 0-16,5-6 0 15,6-2 0-15,6-3 0 16,9-11-5-16,9-8 1 15,-3 4-27-15,18-44-9 16,8-18-86-16,7-10-37 16,6-19-62-1</inkml:trace>
  <inkml:trace contextRef="#ctx0" brushRef="#br0" timeOffset="3565.952">19038 1844 436 0,'-42'-32'162'0,"39"27"-126"0,-3 5 32 0,3 0 4 16,0-5-28-16,3 2-8 15,3 3-19-15,3-10-6 16,6 2-7-16,6-6-1 0,3-4 3 16,0-3-3-16,3-6 0 15,-4-10-1-15,1-5 1 16,-6 0-4-16,-3 7 0 16,-3 3 1-16,0 6 2 15,-3 2 1-15,0 8 1 16,-3 6-2-16,-3 10 1 15,3 24 0-15,0 10 3 16,0 8 1-16,0 6 3 16,0-3-1-16,-3 21 0 15,0 8-3-15,3-2-1 16,0-9-6-16,0-18 1 0,-3-13 0 16,0 2 0-16,0 3 2 15,0-16 1-15,0-2-1 16,-6-6-2-16,0 0-2 15,-9-5 1-15,3-2 1 16,-12-6 0-16,-9-6 0 16,7 1 0-16,5 2 0 15,6 3 0-15,9-5 0 16,12 10 2-16,15-2 1 16,11 8 3-16,4-6-3 15,3 5 0-15,0 1 1 16,-4-3 0-16,1-3-2 0,-12-2-2 15,-3 0 3-15,-4-3 0 16,4-3-4-16,-12 0 1 16,0 3-13-16,-12-8-5 15,-12 3-43-15,-11 0-18 16,-31 2-135 0,-14-2-96-16,-46-19 124 15</inkml:trace>
  <inkml:trace contextRef="#ctx0" brushRef="#br0" timeOffset="4280.088">10164 2881 356 0,'-9'-37'132'0,"6"24"-103"0,-3-8 29 16,6 16 9-16,-2-1-24 16,-4 6-6-16,-3 14-9 15,-6 20-3-15,-6 8-14 16,-6 6 4-16,-3 15 3 0,-2 22-2 16,2 0 1-16,6-14-7 15,6-10-2-15,3-11-4 16,6-7-3-16,6-12-7 15,3-7-1-15,6-8-21 0,3-8-7 16,3-8-28-16,0-8-13 16,-3-13-19-16,0-16-8 15,-3-8-50 1</inkml:trace>
  <inkml:trace contextRef="#ctx0" brushRef="#br0" timeOffset="4492.69">9846 3003 244 0,'-12'-8'93'0,"9"5"-72"0,0 1 14 0,3 2 0 16,0 0-1-16,0 0 5 15,0 0-5-15,0 5 2 0,0 3-20 16,0 5 0-16,3 0 0 0,0 1-8 16,3-1-2-16,0-2-6 15,3-4-1-15,3-1-30 16,3-6-14-16,2-6-68 15,7 1-29-15,0-11 21 16</inkml:trace>
  <inkml:trace contextRef="#ctx0" brushRef="#br0" timeOffset="6038.686">10048 2807 404 0,'-24'11'151'0,"19"-11"-118"0,-4 8 11 15,6-3-4-15,0 3-21 0,0 3-5 16,0-1-7-16,0 3-2 16,0-2-3-16,0 0-2 0,0-1 1 15,3 1-1-15,0-6 0 16,0 3-9-16,3-8-4 16,0-11-13-16,0 3-4 15,0 0 0-15,-3-5 4 16,-3 3 14-16,0-1 7 15,-3 3 10-15,-3 6 5 16,-3 2 8-16,-3 2 6 16,-3 6 0-16,0 3 1 15,0 2-3-15,4 0-2 16,-1 0 1-16,0 3 1 16,0 0-8-16,3 0-3 15,3 3-4-15,0-1 0 0,0 1-2 16,3-1 2-16,3 1 0 15,0 4 3-15,3 7-1 16,3 1 2-16,0 6-2 16,3 6 0-16,3-6-3 15,6 0 1-15,6-6-4 16,6-4 0-16,5-3-1 16,7-6 1-16,6-5-2 15,2-5-1-15,4-8 1 16,0-8 1-16,11-2-1 15,7-1-1-15,-1 6 1 16,-2 5-1-16,-7 5-3 16,-2 6 0-16,-4 2 4 15,4 0 1-15,5 3 0 0,7-3-2 16,2-2 1-16,-2 0-1 16,-4-3 0-16,-2-6 2 15,11-4-1-15,9-6-1 16,-2 0 1-16,-7-3-1 15,-5 1-3-15,2 2 2 16,9 5 3-16,4 6 1 16,-1 2-4-16,-8 5 1 15,-4 1 2-15,9 0 1 16,13-3-1-16,2 0-2 16,-9-3 1-16,1-5-1 15,11-3-3-15,9-2 2 0,-9-3-1 16,-6 0 0-16,7 3 2 15,11 5 2-15,-6 5-3 16,-6 3 0-16,0 3 1 16,19-1 0-16,-4 3 0 15,-12 1 2-15,0-7-1 16,12-1-1-16,3-6-4 16,-9 0-2-16,1-6-4 15,35-7 1-15,-10 0 5 16,-16 5 2-16,-16-5 2 15,3 8 0-15,6 5 2 16,-6 5 1-16,-14 0 1 16,-13 3 0-16,-6-8-2 0,-2 0 1 15,-1 0-4-15,-2-8 0 16,-7-2-1-16,-8-9 0 16,-9-13 2-16,-10-18 2 15,-5-11-1-15,-12 0-1 16,-12 8-6-16,-15 3-1 15,-24 5 1-15,-17 8 3 16,-4 8 2-16,1 8 1 16,-4 8 2-16,-8 5 3 15,-7 5 0-15,1 0 2 16,8 3-6-16,13 0-3 16,5-8 1-16,7 1 2 15,-4-7-9-15,-3-7-4 0,-11-13 6 16,-10-17 2-1,-5 4 4-15,8-3 0 0,1 2-3 16,-13 0 2-16,-20-13 1 16,-3-5 2-16,6 5-3 15,-6 11 0-15,-24 21-1 16,8 24 0-16,10 18 4 16,-6 13 1-16,-9 9 1 15,9-3 2-15,18-1-3 16,8-9-2-16,-2-4-3 15,-9-5 1-15,3-5 1 16,8-2 2-16,10-6-1 16,-9-6-1-16,-22-4-2 15,4-6 1-15,9-3-1 0,-15-10 0 16,-21-5-3-16,12-1 1 16,6 6 2-16,-15 3 1 15,3 18 3-15,20 29 1 16,13 13 3-16,6 9 3 15,-3-1-2-15,2 6-2 16,10 13 0-16,5 7-1 16,16-7-5-16,11-11 1 15,7-10 0-15,2-11 0 16,0-16 0-16,-3-13 2 16,-5-21-1-16,-13-16-1 15,-5-8 1-15,-4 8-1 16,7 8 2-16,-1-3 1 0,-2 11 1 15,-4 3 2-15,1 10-5 16,11 2-1-16,9 6-16 16,16-5-6-16,32 0-159 15,11-11-49 1</inkml:trace>
  <inkml:trace contextRef="#ctx0" brushRef="#br0" timeOffset="6304.599">12573 1651 400 0,'-18'-40'151'0,"12"14"-118"0,0-19 25 0,3 32 3 0,3-1-21 15,-3-4-5-15</inkml:trace>
  <inkml:trace contextRef="#ctx0" brushRef="#br0" timeOffset="6820.942">12537 1513 795 0,'3'45'15'0,"0"0"2"16,0 14 2-16,3 20 3 0,0-2-6 16,0-11-1-16,0-13-5 15,0-8-1-15,-1-16-1 16,-2-3 0-16,0-10-2 16,0-13 1-16,0-22-4 15,0-20-2-15,0-9 0 16,0-5 1-16,0-5-1 15,3-24-1-15,-3-5-4 16,0 15 0-16,-3 14 2 16,0 13 1-16,0 11 5 15,0 12 2-15,-3 17-2 0,3 32-1 16,6 12-1-16,6 6-2 16,6 0 3-1,9-5 0-15,8 5-1 0,4-3 1 16,0-2 0-16,0-11 1 15,-4-16-2-15,7-13 1 16,9-13-4-16,5-3 0 16,4-8 3-16,-1-7 1 15,-8-25-1-15,-7-5-2 16,-5 3-2-16,-6 13 1 16,-12 11 1-16,-3 15 0 15,-10 27 2-15,-2 34 1 16,-3 6 1-16,-3 10 0 15,0 14-2-15,3 15-2 16,0-10-2-16,3-11-1 0,0-11-25 16,3-10-11-16,0-5-110 15,12-6-47-15,6-28-19 16</inkml:trace>
  <inkml:trace contextRef="#ctx0" brushRef="#br0" timeOffset="15870.359">14287 1762 296 0,'-27'-3'110'0,"12"3"-86"0,-8-2 31 15,11 2 10-15,-3 0-11 16,-6 0-1-16,0 0-11 16,-3 0-3-16,1-3-22 15,-4 3 7-15,6 0 6 0,3 0-5 16,3 0-2-16,3 0-7 16,3 0-2-16,6 0-11 15,12 0-1-15,15-5 2 16,18 5 2-16,17 0 2 15,7-3 0-15,29 1 0 0,15 4 2 16,6-2-7-16,24 0-2 16,-6 8-3-16,-9-5 0 15,0-3-3-15,-3 0 1 16,-15 0 4-16,-14 0 4 16,-19 0-1-16,-14 0-2 15,-13 0 0-15,-11-3 1 16,-12-5 1-1,-12 3-1-15,-9 0-2 16,-6-1-6-16,-9-2-1 16,-9 1 1-16,-9 1 3 15,-6-2 2-15,-5-2 1 0,2 7 4 16,3-2 5-16,7-3-3 16,2 8 2-16,6-5-3 15,3 5 2 1,3-6-2-16,3 4 0 0,6-1-3 15,6 3 1-15,6 0-2 16,9 3-1-16,12-1 1 16,12 4-1-16,8-6 0 15,1 5 0-15,0 3 0 16,-7-3 0-16,-5-2-3 16,-6 2 0-16,-6 3 2 15,-4-3 2-15,-11 6 2 16,-6 2 1-1,-12 0 2-15,-9 8-1 16,-5-2 2-16,-7 2-2 0,0-2 2 16,0 2-2-16,4-3 0 15,2-4-3-15,6-1 1 16,3-8-2-16,3 3-1 16,3-8 1-16,3 0-1 15,3-8-3-15,3-3 2 16,0-2-8-16,6-3-4 15,3-2-35-15,6-1-16 16,3 1-196 0</inkml:trace>
  <inkml:trace contextRef="#ctx0" brushRef="#br0" timeOffset="17333.932">16371 1519 68 0,'0'-6'27'0,"0"1"-21"0,-3 2 12 0,0-2 5 16,0 0 5-16,0 2 6 15,0-2-8-15,0 0-3 16,0 2 2-16,0 3 4 16,0-5-16-16,0-1 13 0,0 1 4 15,0-3 18-15,0 0 9 16,0 0 3-16,0 3 0 15,0-6-8-15,0 4-5 16,0 1-9-16,0 4-1 16,0-4-10-16,0 1-4 15,0 2-7-15,3 3 0 16,-3-5-3-16,3 5 2 16,0 0-2-16,-3 13 0 15,0 8 1-15,0 19 2 0,-3 5-5 16,1 0 1-16,-1 0-5 15,3 3 1-15,0 2-5 16,3 8 0-16,0 0-1 16,3-10 1-16,0-3-2 15,0-13-1-15,0-6-2 16,-1-5 1-16,1-7 1 16,0-14 2-16,3-14-1 15,3-15-1-15,0-10-4 16,3 2-2-16,0-8-2 15,-3-3 0-15,0-18 0 16,-3-3 2-16,-6 3 4 16,-3 13 1-16,-3 3 1 15,0 10 0-15,-3 8 2 0,0 6 3 16,0 5 2-16,3 7 3 16,0 1-5-16,3 3-3 15,3 7-1-15,0 11 1 16,6 5-1-16,3 24-1 15,3 11 3-15,9 2 0 16,3-8-1-16,3 1-2 16,2-4 1-16,4-10 1 15,-6 1-1-15,-3-9-1 16,-1-3 1-16,1-10 1 16,-3-2-1-16,3-6 2 15,0-6-4-15,3-2 0 0,-1-16 1 16,4-10 2-1,0-11-3-15,-3-8-2 0,-6 3 2 16,-4 8 0-16,-2 5 1 16,-3 10 2-16,-6 1-1 15,0 4-1-15,-3 7 1 16,0 1 1-16,-3 6-1 16,-3 8 2-16,0 8-2 15,0 16 2-15,0 16 0 16,0 18 3-16,3-5-3 15,0-3-2-15,3-2 0 16,3-1-1-16,0 4 0 16,0-1 0-16,0 3 0 15,3-13 0-15,0-9-3 0,0-4 0 16,0-11-18-16,3-11-7 16,2-13-53-16,4-5-23 15,3-11-140 1</inkml:trace>
  <inkml:trace contextRef="#ctx0" brushRef="#br0" timeOffset="19538.351">18303 2461 332 0,'0'16'126'0,"0"-9"-98"0,0 7 25 15,0-12 5-15,0 4-17 0,-3-1-3 16,0-2-16-16,-3-1-6 16,-3 1-9-16,-6-3-3 15,-3-3 0-15,-6-2-2 0,-5-8-2 16,-4-8 1-16,-3-9-1 15,3-4 6-15,1 2 6 16,-4-5-4-16,-6 8-2 16,-2 5-3-16,-7 8-3 15,-3 11 5-15,4 8 1 16,2 21 0-16,6 13 1 16,7 0-4-16,2 0-2 15,6-6-3-15,-3-1 1 0,1-9-1 16,-7 0 0-16,-6-8 0 15,-11-8 0-15,-4-5 0 16,1-5 0-16,2-13-3 16,-9-4-1-16,-8-9 3 15,-12-4 1-15,-1 9 2 16,7 10 2-16,3 13 5 16,-10 17 4-16,-5 12-2 15,0 6 0-15,8-3-3 16,10-3-1-16,5-2-1 15,4-5 0-15,-4-3-2 16,-2-6 1-16,-1-5-2 16,4-2-1-16,5-3-2 15,1-5-1-15,-4-3 2 0,-8-3 0 16,-15-5 1-16,2-10 0 16,7-6-3-16,-4-5 0 15,-17 0-1-15,-6 5 0 16,6 6-2-16,-3 7 1 15,-19 9-2-15,-2 20 2 16,15 17 3-16,3 7 1 16,-6 6-2-16,0 0 2 15,-9 7 1-15,21 1 2 16,8-1 3-16,10 6 2 16,-4 6-6-16,7-9-2 15,6-5 0-15,8-16 2 16,10-5 0-16,8-6-1 0,3-10-2 15,-2-3-1-15,-4-5-3 16,-12-13 1 0,-11 0 3-16,3 2 1 0,5 9 1 15,9 12 0-15,7 12 6 16,8 7 4-16,9 8 1 16,7 16 1-16,8 31-2 15,12 17 1-15,6-14-2 16,6-7 0-16,2 2-5 15,7-3-3-15,9-5-3 16,6-13 1-16,6-16 1 16,2-13 2-16,1-17-3 15,0-15-2-15,-7-15-1 16,-2-12 3-16,0-5-2 16,-6-2-1-16,-4 2 3 0,1-2 0 15,-3 10 1-15,6 5 0 16,9 9 0-16,14 7 2 15,16 11 1-15,-1 19 1 16,1 20-2-16,-4 9 1 16,13-1-2-16,14-10-1 15,6-8-2-15,-12-7 1 16,-8-9 1-16,5-8 0 16,10-5 0-16,-1-8 2 15,-6-8-1-15,-11-8-1 16,-7-5 1-16,4-8-1 15,5-3 0-15,6 8 0 16,-2 19 0-16,-7 16 2 0,-8 15-1 16,5 6 2-16,16-1 0 15,11-1 1-15,-6-4-2 16,-6-2-2-16,10-8 1 16,14-3-1-16,-3-5 0 15,-12-8 2-15,-2-5-3 16,8-9 0-16,6-4-6 15,-9-14 0-15,-11-13 1 16,-4-8 1-16,-26 16 0 16,35-8 4-16,-3 11 0 15,-5 15 1-15,-13 19 4 16,-5 19 2-16,-7 18 2 16,7 5 0-16,8-2-4 15,7-6-1-15,2-7-3 0,-12-9-1 16,-5-5-1-16,-4-7-2 15,7-9 0-15,5-7 0 16,1-12 0-16,-7-12 0 16,-8-8 0-16,-7-1 3 15,-8 1 0-15,-3 10 3 16,-6 8-1-16,-1 11 2 16,7 8 2-16,0 10 2 15,5 3-3-15,1-3-3 16,0-5 0-16,-4-8-1 15,-2-5 0-15,-3-11 0 16,-4-5-3-16,1 0 2 0,-3-8 1 16,6-21 2-1,2-16-3-15,1 5 0 0,-3 6 1 16,-9 10 0-16,-7 0 2 16,-8-8 1-16,-6-24 1 15,-6-2 2-15,-6 13-5 16,-9-3-1-16,-5-16-7 15,-7-2-3-15,-6 16-23 16,-6 18-11-16,-26 29-167 16,-15 24-90-1,-57 11 139-15</inkml:trace>
  <inkml:trace contextRef="#ctx0" brushRef="#br0" timeOffset="76091.9">2175 3876 292 0,'-39'-18'110'0,"27"12"-86"0,0-4 31 0,6 4 7 16,0 1-21-16,3 3-8 16,3-4-20-16,6 1-9 15,15-3-2-15,18 0 6 0,20 3 5 16,-2 2 0-16,9 3 2 15,-13 0-6-15,7 0-1 16,-1 0-4-16,-8 0-3 16,-1-3 2-16,-11 1 0 15,-6-1-4-15,-9-2-1 16,-9-3-21-16,-10 0-8 16,-10 3-33-16,-13 2-13 15,-12 6-44 1,-3 7-58-16,-3 1 54 15</inkml:trace>
  <inkml:trace contextRef="#ctx0" brushRef="#br0" timeOffset="76723.757">2071 3908 228 0,'-18'-3'85'0,"15"1"-66"0,0-1 21 16,3 3 4-16,0-3-9 15,0 1-3-15,3 2-5 16,0 0 0-16,-3 0-15 15,0 0 2-15,0 8 0 0,0 2 1 16,-3 6 4-16,0 0-7 16,-3 8 1-16,-3 8-4 0,-3 15 2 15,-3 9-2 1,0 2 0-16,0 0-3 0,1 3 1 16,-1 24-2-16,0 10 2 15,3 0 0-15,3 16 1 16,-6 22-2-16,9-12 1 15,-6 17-4-15,3 10 0 16,0-18 3-16,-3 7 1 16,3 17 1-16,-2-19 0 15,2 13-2-15,0-24-1 16,3-29-1-16,0 51 0 16,0-32-5-16,3 39 1 15,-6-36 0-15,3 57 2 16,0-44-1-16,-3 39 2 15,3-37-2-15,0 9-1 16,0-33 1-16,3 30-1 0,-6-30 0 16,6 6 0-16,0-24 0 15,3-5 0-15,0-19-3 16,6 3 2-16,-3-17 1 16,12-1 0-16,-3-9-3 15,18-2 2-15,-6-8 3 16,14-6 1-16,-5-2-1 15,12-16 1-15,-9 0 0 16,32-14 1-16,-8 4-2 16,11-9-2-16,-17 3 1 15,2-2-1-15,-5-1-5 16,-4 3-1-16,-8 0-17 0,0 6-8 16,-7-1-34-16,-2 8-14 15,-3-2-103 1</inkml:trace>
  <inkml:trace contextRef="#ctx0" brushRef="#br0" timeOffset="84705.551">5425 10155 472 0,'-11'-6'178'0,"11"6"-138"0,-3-10 15 0,3 10-1 15,0-3-17-15,0 1 1 16,0-4-10-16,0 1-3 15,0 0-14-15,0-1 2 0,0 4 1 16,0-1-3-16,0 6-1 16,0-3-4-16,0 13 1 15,0-2-4-15,3 26 0 0,-1-8-1 16,7 42 1-16,3-13-2 16,6 8-1-16,-3-10 1 15,3 23 1-15,-3-18 1 16,0 8 1-16,-3-13-2 15,0-6-2-15,-4-8 1 16,-2-7-1-16,0-6-14 16,-3-8-5-16,-3-5-30 15,-6-24-13-15,3 3-94 16,-6-27-38-16,1 5-4 16</inkml:trace>
  <inkml:trace contextRef="#ctx0" brushRef="#br0" timeOffset="85056.196">5169 10128 564 0,'-17'-18'209'0,"17"18"-163"0,0-40-6 0,0 35-13 16,9-22-21-16,-4 3-1 15,13-15-1-15,-3 10 2 16,27 0-3-16,-9 5-2 0,26 13 2 16,-11 3 2-16,8 21 2 15,-11-2-3-15,3 21-1 0,-10-6 1 16,1 6 0-16,-6-3 4 16,-9 0 5-16,-4-5-1 15,-11 8 1-15,-3-6-5 16,-12 17-3-16,3-9-5 15,-15 16-2-15,4-7-13 16,-13 2-2-16,6-8-34 16,0-6-12-16,6-4-57 15,9-9-24-15,3 1-56 16</inkml:trace>
  <inkml:trace contextRef="#ctx0" brushRef="#br0" timeOffset="85339.887">5723 10401 436 0,'12'16'165'0,"-12"-16"-129"0,24 61 35 0,-18-51 5 16,9 14-29-16,-3-6-6 16,5 17-14-16,-2-6-3 15,3 19-13-15,-3-9 0 0,-6 6 0 16,-3-8 0-16,-6-5 1 16,0-6-4-16,-6-15 0 15,0 0-7-15,0-33-1 16,3 4 0-16,9-14 0 15,0 6 0-15,15-11 0 16,-3 8 0-16,11-11 0 16,-5 8 2-16,3 0 1 15,-3 6-4-15,-3 5 1 16,-3 2-5-16,-1 3 1 16,-2 3-14-16,-3-3-5 0,0 3-54 15,0-8-25-15,-3 5-137 16</inkml:trace>
  <inkml:trace contextRef="#ctx0" brushRef="#br0" timeOffset="85755.378">6589 9615 512 0,'-6'-5'192'0,"6"5"-149"0,-6-3 5 0,6 3-8 15,-3 0-16-15,0 0-2 16,-2 5-8-16,-1 1-4 16,-6 7-5-1,3-3-2-15,-6 9 1 0,0-3 2 0,-9 16 3 16,6-6 0-16,-11 43 0 16,5-14-1-16,-3 17 0 15,6-14 0-15,6 56 0 16,3-27-4-16,21 11-3 15,0-21 0-15,24 39 1 16,-9-26 1-16,11-3 3 16,-5-18 1-16,6-5 1 15,-6-14-4-15,5-5-1 16,-5-8-1-16,3-3-2 0,-6-7 1 16,-1-6-1-1,-5-5 0-15,-3-3 0 0,-3-2-7 16,-12-6 0-16,0 0-28 15,-12-7-9-15,3-1-130 16,-3-21-55-16</inkml:trace>
  <inkml:trace contextRef="#ctx0" brushRef="#br0" timeOffset="86723.679">6938 9893 356 0,'0'-11'132'0,"0"11"-103"0,3-21 38 15,-3 18 10-15,0-2-19 16,0 0-4-16,0-3-14 16,0 3-5-16,0-1-19 15,0 1 1-15,0 2 3 0,0 1-5 16,0-1 2-16,0 0-6 15,0 6 1-15,0 0-5 16,0 15 1-16,0-2-3 0,0 21 2 16,0-5-4-16,-3 8-2 15,3-9 0-15,0 14 1 16,0-10 1-16,3 28 1 16,0-13-2-16,5 22-2 15,-2-14 1-15,6 8 1 16,-3-13-1-16,3 24 2 15,3-16-4-15,0 13 0 16,-3-13 1-16,9 0 2 16,-3-14-1-16,11-2 2 15,-5-8-2-15,12 0-1 16,-6-8-2-16,5-5 1 16,-5-5 1-16,3-3 2 15,-6-3-1-15,2-8 2 0,-5-2 0 16,0-9 1-16,-3 1-5 15,3-24 1-15,-6 5 0 16,2-26 0-16,-2 5-3 16,-3-11 2-16,-3 11-1 15,-3-47 0-15,0 18 0 16,-6-6 0-16,0 17 4 16,-6-11 1-16,0 18-4 15,-3-15 1-15,0 13 0 16,-3-6 2-16,0 14-1 15,-3 0 2-15,3 5-2 16,-3 8 2-16,3 7-2 16,1 4-1-16,-1 5 1 0,3 2-1 15,0 3-3 1,0 3 0-16,3 3-7 0,0 2-2 16,0 0-31-16,6 10-11 15,0 1-57-15,6 37-23 16,0-9-82-1</inkml:trace>
  <inkml:trace contextRef="#ctx0" brushRef="#br0" timeOffset="87017.262">7848 10657 512 0,'-11'3'192'0,"11"-3"-149"16,-12 0 21-16,12 0-2 0,0 3-36 16,0-1-11-16,0 1-8 15,0 0-1-15,3 7-3 16,-3-2 0-16,3 19 1 0,0-6 6 16,6 16 6-16,-4-5-6 15,7 2-3-15,-3-5-4 16,3-5-3-16,-3-3-4 15,3-5 0-15,-3-5-11 16,0-17-6-16,-3 4-54 16,0-30-26-16,0 8-135 15</inkml:trace>
  <inkml:trace contextRef="#ctx0" brushRef="#br0" timeOffset="87179.32">7872 10224 620 0,'-12'-3'231'0,"12"3"-180"0,-6 3-8 0,6-3-14 16,0 0-25-16,0 0-2 15,0 0-37-15,0 0-15 16,3 0 26-16,0 0-96 0,0-3-38 16,0 3-47-1</inkml:trace>
  <inkml:trace contextRef="#ctx0" brushRef="#br0" timeOffset="88291.803">8360 9853 428 0,'-8'-32'162'0,"8"32"-126"0,-3-10 25 0,3 10 2 16,0 0-22-16,0 0-4 16,0 2-8-16,0-2-1 15,3 27-16-15,0-6 6 0,2 29 3 16,1-7-7-16,0 31-1 16,0-16-5-16,3 35-3 15,-3-19 0-15,3 5-1 0,0-16-5 16,0 9 1-1,-3-14-2-15,0-2 0 0,0-11 2 16,0-8 0-16,-3-6-3 16,0-17 2-16,0-4-1 15,0-20 0-15,-3 2 0 16,0-27-2-16,0 6-4 16,-3-53 0-16,0 19-5 15,-3-46-2-15,0 25 6 16,-3-14 3-16,3 21 6 15,-3 3 2-15,3 10 6 16,-3 11 5-16,3 11-5 16,0 5 0-16,3 5 0 15,0 6 0-15,0 5-2 0,3 5-1 16,0 3-1 0,3 10 2-16,0 0-3 0,3 24 0 15,0-2 1-15,6 39 0 16,0-10-2-16,9 10-2 15,-3-10 1-15,11 20-1 16,-2-15 0-16,12 19 0 16,-6-17 0-16,5-4 2 15,-8-9-1-15,3-13 2 16,-6-5-4-16,2-24-2 16,-5 0-1-16,6-27 3 15,-6 6-2-15,6-13 1 16,-7 5 2-16,4-35 2 15,-6 14-3-15,0-16 0 16,-3 13 1-16,-3 0 2 0,-3 13-1 16,-4 3 2-16,-2 6 0 15,0 4 1-15,0 6-2 16,-3 2 1-16,0 4-2 16,0 4 2-16,-3 3-2 15,0 13 2-15,0-2-2 16,0 39-1-16,0-5 1 15,3 19 1-15,0-11-1 16,6 37-1-16,-3-19 1 16,6 22-1-16,-3-16 0 15,6-3 0-15,-3-13 0 16,3 0 0-16,-3-6 0 16,-1-4 0-16,-2-9 0 15,0-2 0-15,-3-6-5 0,0-4 1 16,0-4-20-1,-3-5-7-15,0 1-50 0,0-9-23 16,0 0-102 0,6-2-80-16,-3-3 117 15</inkml:trace>
  <inkml:trace contextRef="#ctx0" brushRef="#br0" timeOffset="88459.759">9307 10554 444 0,'0'-5'167'0,"0"5"-129"0,0 3 37 0,0-3 7 0,0 5-24 15,0 0-7-15,3 11-23 16,0-3-7-16,0 16-13 16,0-5-3-16,3 24 1 0,-3-11-5 15,3 5-1-15,-3-5-7 16,0-5 0-16,0-6-28 16,0-7-9-16,0-6-51 15,-3-23-19-15,0 2-103 16</inkml:trace>
  <inkml:trace contextRef="#ctx0" brushRef="#br0" timeOffset="88624.281">9313 10168 632 0,'-9'0'236'0,"9"0"-183"0,0 0-11 0,0 0-16 15,0 0-29-15,0 0-2 16,3 0-33-16,0 0-13 15,3-5 26-15,0-1-95 0,9-2-38 16,-3 0-47 0</inkml:trace>
  <inkml:trace contextRef="#ctx0" brushRef="#br0" timeOffset="89011.244">9501 9583 524 0,'-12'-24'198'0,"12"24"-154"0,0-23 5 16,0 20-7-16,6-2-17 15,-3-1-2-15,11 6-7 16,1 0 0-16,15 22-9 15,-3-4 0-15,12 16 0 0,-10-7 1 16,16 42 2-16,-9-14-1 16,17 25 2-16,-11-17-4 15,3 22 1-15,-10-16-3 16,-5 31 0-16,-6-20-3 16,-18 2-2-16,0-16 1 15,-21 21-1-15,3-16 0 0,-15 17 0 16,6-19-11-16,-8-6-5 15,5-13-63-15,-18-7-25 16,9-9-147 0</inkml:trace>
  <inkml:trace contextRef="#ctx0" brushRef="#br0" timeOffset="90591.445">10706 10149 516 0,'-24'-2'192'0,"24"2"-149"0,-12 2 14 0,12-2-2 16,0 0-31-16,0 0-5 16,15 3-6-16,-3 0-1 15,36-1-6-15,-9 1-6 0,20-6-1 16,-11 3-10-16,8-2-5 16,-14-1-21-16,3 0-6 15,-10 1-35-15,-5 2-15 16,-3 0-112-1</inkml:trace>
  <inkml:trace contextRef="#ctx0" brushRef="#br0" timeOffset="90771.5">10781 10348 556 0,'-24'3'209'0,"24"-3"-163"0,6 0 1 15,-6 0-11-15,26 0-19 16,-5 0-2-16,36-3-13 15,-12 0-4-15,44-7 1 16,-21 2-44-16,39-6-19 0,-23 4-177 16</inkml:trace>
  <inkml:trace contextRef="#ctx0" brushRef="#br0" timeOffset="91156.213">12495 9647 504 0,'-27'-11'187'0,"27"11"-146"0,-12 3 15 0,12-3-4 16,0 10-21-16,0-2-6 15,3 40-6-15,0-8 0 0,6 44-10 16,0-18-1-16,0 53 2 0,0-26-8 16,3 8-1-16,-6-22-3 15,0 0-2-15,0-15-17 16,0 5-7-16,0-16-38 15,0-6-15-15,0-10-99 16,6-18-41-16,-3-3 62 16</inkml:trace>
  <inkml:trace contextRef="#ctx0" brushRef="#br0" timeOffset="91721.661">12174 9694 472 0,'-45'-26'178'0,"45"26"-138"0,-21-37 17 0,18 32-2 16,0-17-23-16,3 4-4 16,6-19-10-16,0 8-1 15,21-6-10-15,-6 9 2 0,26 5 4 16,-8 2-3-16,15 17 2 15,-10-1-7-15,28 29-1 16,-16-4-2-16,19 12 1 16,-19-5 0-16,-2 5 3 15,-12-7 3-15,-13 7 5 16,-2-7-6-16,-21 31-2 16,-3-10-3-16,-27 20 0 15,3-12-9-15,-11 5-3 0,8-14-17 16,0-2-7-16,3-8-20 15,9-13-6-15,0-5-4 16,18-14-2-16,-3 0 12 16,27-7 5-16,-6-1 17 15,18 6 8-15,-7-1 40 16,4 12 18-16,-6-1 21 16,-4 13 10-16,-2-5 7 15,-6 24 4-15,-6-8-20 16,-3 8-9-16,-3-8-24 15,-3-5-7-15,0-5-11 16,-3-6-4-16,0-3-1 16,3-20-1-16,-3-1-3 15,6-29 2-15,-1 6-17 0,13-14-5 16,-6 8-46-16,24-21-18 16,-9 11-109-16,20-29-46 15,19-22 71 1</inkml:trace>
  <inkml:trace contextRef="#ctx0" brushRef="#br0" timeOffset="91956.781">13507 9414 444 0,'-6'-21'165'0,"6"21"-129"0,-3-8 48 0,3 8 11 0,0-3-31 16,0 3-12-16,-3 0-24 16,0 0-10-16,-9 13-11 15,3 1-5-15,-14 33-1 0,5-10-1 16,-21 61 2-16,6-24 1 15,7 43 3-15,5-25-3 16,27 59-2-16,-3-37-3 16,18 13 1-16,-4-29-6 15,19 16-3-15,-9-27-8 16,29-8-3-16,-11-15-27 16,9-25-11-16,-13-7-189 15</inkml:trace>
  <inkml:trace contextRef="#ctx0" brushRef="#br0" timeOffset="92739.262">13811 10126 492 0,'-6'2'184'0,"6"-2"-143"0,-6 8-3 0,6-5-10 16,-3 2-20-16,0 0-4 16,-3 6 8-16,0 0 6 15,0 4-9-15,0-1 2 0,6 10 0 16,0-6 0-16,12 14 1 16,-3-6-4-16,12 6-3 0,-3-6-2 15,17 4-3-15,-5-7 1 16,15-1-1-16,-9-4 0 15,5-5 0-15,-5 1 2 16,0-9 1-16,-10 0 3 16,-5-13 1-16,-3 0-3 15,-6-26-1-15,-3 10-3 16,-9-16-3-16,0 9-3 16,-18-25-1-16,3 11 1 15,-12-37 4-15,7 16 1 16,-7-3 1-16,6 11 0 15,6-6 2-15,3 14-3 16,15-16 0-16,0 13-4 16,18-8 1-16,-3 11-7 0,15 8-1 15,-7 5 2 1,7 21 4-16,-6 2 3 0,6 30 2 16,-7-2 1-16,16 17 2 15,-9-7 5-15,15 10 4 16,-10-4-4-16,10 33 1 15,-9-13-1-15,-7 17 1 16,-5-15 0-16,-6 7 0 16,-6-12 2-16,-6 17 1 15,-3-14 3-15,-3 8 2 16,0-13-3-16,0-2 0 16,0-9-3-16,8-10 1 0,1-6-6 15,9-15-3-15,-3 0 1 16,12-17 0-16,-6 4-1 15,8-9-2-15,-5 6 1 16,0-3-1-16,-6 3 0 16,-6 0 0-16,-3 2 0 15,-12 1 0-15,0 2-3 16,-12-3 0-16,3 0-14 16,-6-2-4-16,0 3-49 15,-3-17-19-15,3 6-161 16</inkml:trace>
  <inkml:trace contextRef="#ctx0" brushRef="#br0" timeOffset="92994.221">14826 9274 496 0,'-15'0'184'0,"15"0"-143"0,6 0 23 0,-6 0 3 16,12 2-29-16,0 1-9 15,26 8-6-15,-8-4-1 16,21 41-12-16,-9-8 3 0,8 26 1 16,-11-13-5-16,8 50-1 15,-11-24-4-15,-6 14-3 16,-6-22 0-16,-15 27-1 16,-3-18 0-16,-15 23 0 15,3-24-3-15,-33 3 2 16,6-18-32-16,-32 5-15 15,11-11-144-15,-20-5-61 0,-15-3 48 32</inkml:trace>
  <inkml:trace contextRef="#ctx0" brushRef="#br0" timeOffset="93441.834">15767 9758 560 0,'-24'-5'209'0,"24"5"-163"0,-3-3 1 0,3 3-11 0,9 0-16 15,-3 0 0-15,38 3-7 16,-8-1-3-16,24 6-5 16,-13-3-6-16,28 3 0 0,-16-2-8 15,19 2-2-15,-16-3-21 16,1 0-6-16,-13 0-49 16,-8 6-22-16,-6-3-105 15</inkml:trace>
  <inkml:trace contextRef="#ctx0" brushRef="#br0" timeOffset="93610.337">16011 10017 504 0,'-60'-10'189'0,"60"10"-147"0,-9-3 17 0,9 3-3 16,9 0-29-16,0 0-5 16,21-3-15-16,-6 1-8 15,32 2 1-15,-8 0-28 0,38-3-8 16,-17 0-75-16,38 1-30 15,-21-1-59 1</inkml:trace>
  <inkml:trace contextRef="#ctx0" brushRef="#br0" timeOffset="94193.808">17139 9943 556 0,'-24'11'206'0,"24"-11"-160"0,0-11 0 0,0 11-12 0,9-21-24 16,-3 2-3-16,18-10-7 16,-6 5-1-16,14-10 1 15,-2 5 0-15,3-24 0 0,-6 11 2 16,-4-11 3-16,-2 10 4 16,-6 1 5-16,-3 5-4 15,-6 5 2-15,0 6-3 16,-3 2 2-16,0 6-4 15,0 2 1-15,0 2-3 16,-3 6 0-16,0 1-3 16,-3 20-2-16,0-3 1 15,0 41 1-15,3-12 1 16,0 46 3-16,0-22-3 16,6 38-2-16,0-22 0 0,3 11 1 15,0-18-3-15,0 18 0 16,-3-21 1-16,3-3 2 15,-4-13-3-15,-2-8-2 16,0-8-3-16,-6-11 1 16,3-2-4-16,-17-8 1 15,2-3 4-15,-24-8 2 16,6 1 2-16,-14-6 0 16,8 0 0-16,-9-3 2 15,13 0 3-15,2 1 2 16,6-1-3-16,15-5-3 15,0 0 4-15,21 0 1 16,0 0-2-16,45 6-1 16,-10-1-1-16,16 6-2 0,-13-1 1 15,16 1-1-15,-12-3-11 16,14-5-5-16,-14-1-63 16,-1-4-25-16,-8 2-147 15</inkml:trace>
  <inkml:trace contextRef="#ctx0" brushRef="#br0" timeOffset="113320.373">7610 11824 236 0,'6'-8'88'0,"-6"8"-69"0,0-5 61 15,0 5 25-15,0-3-10 16,0 1-1-16,0-4-22 15,0 4-10-15,-3-6-35 16,3 3-1-16,-3-3-1 0,0-3-7 16,0 0 0-16,0 4-7 15,0-1-1-15,3 2-2 16,-3 1 2-16,0 2-3 16,1 3-2-16,-1 3-2 0,3 2 0 15,0 1-2 1,0 7-1-16,0 0 1 0,0 8-1 15,0-2 0-15,0 7 0 16,0 1 0-16,0 23 0 16,0-10 0-16,3 34 0 15,-1-13 0-15,4 13 0 16,-3-14 0-16,6 33 0 16,-3-21 0-16,6 2 0 15,-3-16 0-15,3-5 0 16,-3-11 0-16,0-5 0 15,0-8 0-15,-3-5 0 16,0-3 0-16,0-10 0 16,-3-1-5-16,-3-20-1 15,0-1-44-15,3-31-16 0,0 7-139 16,6-15-61-16</inkml:trace>
  <inkml:trace contextRef="#ctx0" brushRef="#br0" timeOffset="113801.809">7896 11919 384 0,'0'-10'143'0,"0"10"-112"0,0-8 30 0,0 8 6 15,0-3-11-15,0 1 0 16,3-4-16-16,-3 1-5 16,0-3-20-16,0 0 6 0,0 0 3 15,0 0-4-15,0-2-1 16,0 4-9-16,0 1-2 16,0 0-2-16,0 5 1 15,0 0-4-15,3 13-2 16,-3 0 2-16,3 14 0 15,0-3 1-15,0 44 0 16,0-12-2-16,3 15-2 16,0-12 1-16,0 25-1 0,0-15 0 15,0 10 0 1,0-15 0-16,0-3 0 0,0-11 0 16,-3-5 0-16,0-8 0 15,0-8 0-15,-1-2 0 16,1-6 0-16,0-5 0 15,-3-6 0-15,0 1-20 16,-3-11-9-16,0 0-139 16,1-24-61-16,2 6 287 15,-12-25 139-15</inkml:trace>
  <inkml:trace contextRef="#ctx0" brushRef="#br0" timeOffset="114735.46">5988 13965 496 0,'-12'-29'187'0,"12"29"-146"0,-9-37 22 0,9 31-1 0,-3-4-21 16,0 2-3-16,-3-3-18 15,3 3-5-15,-3 0-9 16,3 0 3-16,0 3 3 0,0 0-4 16,0 5 0-16,0 0-2 15,3 34 1-15,0-5-4 16,6 27-2-16,-3-11 0 16,12 53-1-16,-3-19 0 15,6 14 0-15,-3-19 0 16,6 21 0-16,-6-18 0 15,0 10 0-15,-4-15 0 16,1-6 0-16,-3-13 0 0,0-8 0 16,-3-8 0-16,0-8 0 15,-3-5-3-15,-3-17 0 16,0 1-25-16,-3-29-9 16,0 3-60-16,-3-25-28 15,0 9-108 1</inkml:trace>
  <inkml:trace contextRef="#ctx0" brushRef="#br0" timeOffset="115187.459">5786 13970 416 0,'-39'-8'154'0,"39"8"-120"0,-12-18 28 16,12 15 6-16,-3-8-20 16,0 1-5-16,3-9-14 15,0 3-4-15,6-2-14 16,0 2 0-16,12-3 2 0,-3 4-3 16,20-1 2-16,-5 2-7 15,18 4-1-15,-9 2-4 16,5 8-1-16,-8 0 1 15,14 8 2-15,-11 0-3 16,12 10 0-16,-10-2 1 16,4 13 0-16,-9-5 6 15,-9 11 4-15,-4-6-1 0,-17 8 0 16,0-8-1 0,-21 5 2-16,4-5-3 0,-13 6-2 15,3-9 0-15,-9 11 1 16,3-10-3-16,-8 4-2 15,5-4 0-15,-3-3-1 16,6-6 0-16,6-2 0 16,4-3-9-16,11-7-2 15,0-4-23-15,12-4-8 16,0-1-57-16,11 6-24 16,-2-1-103-1</inkml:trace>
  <inkml:trace contextRef="#ctx0" brushRef="#br0" timeOffset="115638.17">6482 14428 416 0,'0'2'156'0,"0"-2"-121"0,3 0 14 16,-3 0 0-16,3 3-15 15,0-3 0-15,3 11-6 16,0-3-3-16,6 18-13 15,-3-5 1-15,3 14 3 0,0-9 1 0,0 32 1 16,-4-13-3-16,1 13 1 16,0-10-3-16,-3-3 0 15,0-8-1-15,-3-8 0 16,0-5-6-16,-3-8-2 16,0-3 0-16,-3-26 0 15,0 2-5-15,0-31 1 16,0 8-2-16,3-38 0 15,0 17 0-15,6-25 0 16,-3 14 0-16,9 5 0 16,-3 14 2-16,15 7 2 15,-6 8 1-15,17 8 3 16,-5 6-1-16,6 10 2 16,-6 0-2-16,-1 5 0 15,-5 1-3-15,-3 2-2 16,-3 0-2-16,-3 0 1 15,0 0-8-15,-6-6-2 0,-3 4-36 16,-6-6-14-16,0 2-200 16</inkml:trace>
  <inkml:trace contextRef="#ctx0" brushRef="#br0" timeOffset="116270.767">7512 13724 456 0,'3'-11'170'0,"-3"11"-132"0,3-2 18 0,-3 2-2 0,0 0-18 16,0 0-1-16,0 0-9 16,0 0-4-16,-3 2-12 15,0 1 0-15,-3 8 1 0,0-1-2 16,-12 19 2-16,6-5-4 16,-23 37-2-16,8-13 0 15,-15 18-1-15,7-13 2 16,2 47 1-16,6-18-1 15,24 11-1-15,0-22-1 16,36 35 2-16,-6-21 1 16,17 7 1-16,-11-20-4 0,27-9-1 15,-13-12-1-15,16-6-2 16,-16-11 1-16,1-5-1 16,-9-5 0-16,-10-6 0 15,-2-2 0-15,-9-5 0 16,0-3-5-16,-12-8 1 15,0 0-25-15,-12-21-8 16,3 2-69-16,-6-26-29 16,-3 11-95-1</inkml:trace>
  <inkml:trace contextRef="#ctx0" brushRef="#br0" timeOffset="117123.735">7923 14036 504 0,'-9'-45'189'0,"9"45"-147"0,-3-42 20 0,3 37-4 0,0-6-20 15,0 3-2-15,-3 0-17 16,3 0-4-16,0 13-9 16,0 1-4-16,0 33 1 0,0-7 0 15,3 29 3-15,0-11-3 16,3 48-2-16,-3-24 0 15,3 11 1-15,-3-19-1 16,3 11 2-16,0-16-2 16,0-3-1-16,-3-13-2 15,3-16-1-15,-3-5 2 16,0-27 2-16,0 0-2 0,0-20 0 16,-3 2-1-16,0-56-2 15,0 16-2-15,-3-24-1 16,0 16-1-16,0-28 2 15,0 20 4-15,0-3 3 16,0 20 0-16,-3 7 2 16,3 10 2-16,0 6 4 15,0 8-2-15,3 8-2 16,0 3-2-16,0 23-3 16,0-3 1-16,6 36-1 15,0-7 0-15,6 17 2 16,-3-8-1-16,8 18-1 15,-2-11 1-15,12 22 1 16,-6-13-3-16,12-3 0 0,-7-11 1 16,7-5 0-16,-6-8-3 15,3-16 2-15,-6-2 1 16,2-30 2-16,-2 4-1 16,0-20 2-16,-6 6-4 15,3-26 0-15,-6 10 1 16,-1-27 0-16,-2 11 0 15,0 3 0-15,-3 10 0 16,-3 9 0-16,0 7 2 16,0 6 1-16,-3 2-1 15,0 8 1-15,0 3-2 16,0 10 2-16,0 0-4 0,0 32 0 16,0-5 3-1,0 26 3-15,0-10-2 0,3 32 0 16,0-14-1-16,6 34 1 15,-3-20-2-15,8 7-1 16,-2-15 1-16,9 20-1 16,-6-15 0-16,9 11 0 15,-6-20 0-15,2-4 0 16,-5-11 0-16,0-5 0 16,-3-9 0-16,-3-4 0 15,-3-6-11-15,-3-5-3 16,-3-3-39-16,-3-8-16 15,0-2-74-15,3-27-33 0,0 3-25 16</inkml:trace>
  <inkml:trace contextRef="#ctx0" brushRef="#br0" timeOffset="117311.579">8795 14531 576 0,'-6'24'214'0,"6"-24"-166"0,3 31 12 16,0-25-6-16,3 12-28 15,-3-4-4-15,3 15-12 16,0-3-4-16,0 14-3 16,0-8-3-16,0 7 1 0,-3-7-10 15,0-6-4-15,0-4-26 16,0-9-10-16,0-3-70 0,-3-25-30 16,0 1-68-1</inkml:trace>
  <inkml:trace contextRef="#ctx0" brushRef="#br0" timeOffset="117501.547">8819 14039 624 0,'-18'0'231'0,"18"0"-180"0,-9-3-1 0,9 3-12 16,0 0-27-16,0 0-4 15,0-2-24-15,0-1-9 16,3-8 13-16,0 1-60 0,3-6-24 15,0 3-145-15</inkml:trace>
  <inkml:trace contextRef="#ctx0" brushRef="#br0" timeOffset="117900.779">9158 13769 600 0,'-18'0'225'0,"18"0"-175"0,0 0-12 15,0 0-16-15,12 0-21 0,-3 0-1 16,15 5 0-16,-3 1 2 16,9 15-1-1,-4-3 6-15,22 32 3 0,-9-10 6 0,17 16 2 16,-11-11-7-16,0 37-2 15,-10-13-3-15,-11 15-1 16,-3-15-6-16,-21 24-1 16,0-22 1-16,-24 27 0 15,6-16 3-15,-14-8 1 16,5-13-1-16,-3-3-2 16,6-10 1-16,0-9-1 15,7-7 0-15,-4-8 0 16,6-6 0-16,0-7 0 15,3-3-11-15,0-5-3 16,0-1-39-16,-3-7-16 0,0 0-191 31</inkml:trace>
  <inkml:trace contextRef="#ctx0" brushRef="#br0" timeOffset="119204.739">4446 13785 520 0,'-48'-16'195'15,"48"16"-152"-15,-17-11 10 0,14 11-6 0,0-2-25 16,3-1-2-16,9-2-3 15,0-1 1-15,26-1-10 16,-5 1-2-16,15 1 0 0,-10 0-1 16,4-1 2-16,-6 4-6 15,-6-1-1-15,-1 0 0 16,-8 1 2-16,-3-1-1 16,-9 0-1-16,0 1-2 15,-21-6 1-15,3 0-4 16,-41-5 1-16,14 2-5 0,-32-5 1 15,14 3 4-15,-41 8 2 16,20-1-1-16,-14 14 2 16,21-2-1-16,-28 10-2 15,22-3 11-15,-12 5 8 16,20 1-6-16,10-1 0 16,8-2-1-16,12 0 0 15,7-3-2-15,20 3-1 16,0-3-3-16,39 17-2 15,-4-7 3-15,25 22 2 16,-9-8-2-16,44 8 0 16,-14-10 1-16,14 2 0 0,-18-8-2 15,10-3-2-15,-16-4 1 16,7-1-1-16,-13-3 0 16,-5-2 2-16,-9-3-3 15,-9-2 0-15,-4-1 1 16,-17 4 2-16,0-4-1 15,-18 11-1-15,0-2-2 16,-12 18 1-16,4-5-1 16,-22 13-2-16,6-8 0 15,-26 5 3-15,11-7-2 16,-6 7 1-16,10-8 2 16,-1 17 0-16,6-12 0 15,1 9 2-15,5-8-1 16,3 2-1-16,3-8-2 0,7-5 1 15,-1-5 1-15,9-3 2 16,3-2-3-16,9-6 0 16,0-2 1-16,9-1 2 15,0-2 1-15,18 3 1 16,-10-3-2-16,37 2-2 16,-9-2 1-16,14 0-1 15,-11 0 0-15,23 0 2 16,-11-3-1-16,23-2 2 15,-17 0-2-15,-1-3-1 16,-11 0 1-16,-4 0-1 16,-11 0 0-16,-3 0 0 15,-4 0 0-15,-8-3 0 0,-6 0 0 16,-6-7 0-16,0 2 0 16,-12-16 0-1,0 3 0-15,-12-16 0 0,3 8 0 16,-18-8 0-16,7 8 0 15,-13-1 0-15,9 7 0 16,0 1 0-16,3 7-3 16,3 1 0-16,4 1-27 15,5 3-10-15,3 2-66 16,21 5-29-16,-4 0-94 16</inkml:trace>
  <inkml:trace contextRef="#ctx0" brushRef="#br0" timeOffset="119468.526">5086 14777 576 0,'-12'3'214'0,"12"-3"-166"0,-18 2 8 0,18 1-8 16,-3 0-26-16,0-1-2 15,-3 11-8-15,3-2 0 16,0 21-7-16,0-6-1 0,3 11 0 15,0-8-2-15,3 8-2 16,0-5 1-16,3 11-1 16,0-4 0-16,3 1 0 15,-3-8 0-15,0-3 0 0,0-5-11 16,0-11-3 0,-3-3-28-16,-3-20-11 0,0-1-111 15,-9-13-50-15,-6-26 12 16</inkml:trace>
  <inkml:trace contextRef="#ctx0" brushRef="#br0" timeOffset="119653.918">5024 14295 652 0,'-27'0'244'0,"27"0"-189"0,0 3-12 0,0-3-19 16,0 0-20-16,0 0-3 15,3 0 0-15,0 0-1 16,3 0 0-16,-3 0-9 0,3-3-4 16,0 1-73-16,0 2-32 15</inkml:trace>
  <inkml:trace contextRef="#ctx0" brushRef="#br0" timeOffset="164481.113">3476 16494 496 0,'-18'0'187'0,"18"0"-146"0,-6-3 4 0,6 3-6 0,0-2-21 15,0 2-2-15,0-5-3 16,0-1-1-16,0 1-6 16,0 0 3-16,0-1 3 0,0 1 5 15,0 5 4-15,0 0-5 16,6 40 1-16,-3-8-8 15,3 26-3-15,-3-11-3 16,0 43-3-16,0-18 1 16,3 12-1-16,0-15-11 15,3-5-3-15,-4-11-13 16,4-3-3-16,-3-10-37 16,0-6-14-16,0-8-88 15,0-12-36-15,0-4 45 16</inkml:trace>
  <inkml:trace contextRef="#ctx0" brushRef="#br0" timeOffset="164845.486">3383 16621 432 0,'-17'-42'162'0,"17"42"-126"0,-9-50 10 0,9 42-6 15,0-3-17-15,0 3-3 16,3-10-9-16,0 2-5 0,5-5-3 16,-2-1 2-16,9 9 1 0,-3 0 4 15,15 8 4-15,-3-3-4 16,20 8 0-16,-8-3-4 16,6 6 1-16,-9-3 2 15,-1 5 5-15,-5 0 5 16,-6 6 5-16,-3-6-3 15,-9 19-1-15,0-8-9 16,-18 21-2-16,3-8-5 16,-18 11-1-16,6-6-1 15,-9 0-2-15,7-4-15 16,-1-7-5-16,3 1-28 16,6 0-9-16,0-6-67 15,12 6-30-15,0-5-43 16</inkml:trace>
  <inkml:trace contextRef="#ctx0" brushRef="#br0" timeOffset="165083.104">3779 16849 316 0,'15'5'118'0,"-15"-5"-92"0,18 18 35 0,-15-15 8 16,6 18-21-16,-3-7-7 15,3 17-5-15,-3-4 0 16,0 12-20-16,0-7 13 0,0-5 5 15,-3 2-5-15,-3-13-2 16,0 2-9-16,-3-15-3 16,-3-1-9-16,3-25-2 0,0 7-2 15,3-21-2-15,0 10-2 16,6-5-1-16,0 11-16 16,6-2-7-1,-1 1-42-15,13 1-17 0,-3 5-138 16</inkml:trace>
  <inkml:trace contextRef="#ctx0" brushRef="#br0" timeOffset="165383.706">4330 16383 500 0,'-15'3'187'0,"15"-3"-146"0,-6 0-2 0,6 0-13 15,-3 0-11-15,0 0 4 16,0 0 6-16,0 5 5 16,-6 3-16-16,0 0 3 0,-8 16 3 15,2-3-2-15,-12 45-1 16,6-13-7-16,9 10-4 16,3-7-6-16,18 31 0 15,0-13 0-15,12 3 0 16,-3-19-5-16,6 3-1 15,-7-13-24-15,25-1-10 16,-9-7-39-16,11-8-17 16,-5-6-130-1</inkml:trace>
  <inkml:trace contextRef="#ctx0" brushRef="#br0" timeOffset="166060.949">4651 16685 388 0,'-20'-37'145'0,"20"37"-112"0,-18-35 16 15,18 30 0-15,-3-8-10 16,0 7 0-16,0-2-7 16,3 6-2-16,3 12-17 15,0 1 5-15,3 23 3 0,0-7-5 16,3 13 1-16,0-9-8 0,5 27-3 15,-5-7 3-15,0 4 2 16,0-12-9-16,0-9 0 16,-3-8-2-16,0-12 2 15,0-1-1-15,-6-26 2 16,0-1-4-16,-6-12 0 16,3 5-1-16,-9-35 0 15,0 9-3-15,-3-17-1 16,4 11 0-16,-4 11 2 15,6 5 6-15,3 10 4 16,3 4-1-16,9 36 2 16,0-3-2-16,15 25 2 15,-7-9-4-15,7 14-2 16,-3-8 0-16,12 13 1 0,-6-6 3 16,14-7 2-16,-5 3-3 15,12-30-3-15,-7 5 0 16,1-20-1-1,-6 5-7-15,-3-17 0 0,-7 6 3 16,-5-31 2-16,-3 7-1 16,-6-13 2-16,-3 14 3 15,-3 2 3-15,0 2 0 16,-3 9 0-16,0 5-1 16,0 2 2-16,0 0-1 15,6 19 0-15,-3-2-1 16,6 31 0-16,0 0 0 15,6 13 0-15,-3-2-2 0,3 16 1 16,-4-9-4-16,4 27 0 16,-3-13-17-16,0 0-5 15,-3-11-35-15,3-7-15 16,-3-12-154 0,6-12-86-16,3-19 142 15</inkml:trace>
  <inkml:trace contextRef="#ctx0" brushRef="#br0" timeOffset="166344.675">5238 16407 500 0,'-9'-3'187'0,"9"3"-146"0,3 0 7 0,-3 0-9 0,6 3-15 16,0-1 0-16,15 1-4 15,-3 2-1-15,23 9-10 16,-8 2 8-16,15 26 5 0,-7-8-2 15,-2 22 0-15,-6-14-11 16,-7 16-3-16,-5-10-4 16,-6 39-2-16,-3-15-2 15,-12 7-1-15,0-18-12 16,-27 18-5-16,6-20-29 16,-26 12-13-16,11-13-107 15,-11-21-47-15,11-8 28 16</inkml:trace>
  <inkml:trace contextRef="#ctx0" brushRef="#br0" timeOffset="166734.568">5783 16727 472 0,'-39'11'176'0,"39"-11"-137"0,-12 5 31 16,12-3 5-16,0-2-39 15,0 0-11-15,12 6-13 16,0-4-3-16,32 1-5 16,-8-3-5-16,15-3 0 0,-10 1-15 15,7-4-6-15,-9 6-40 16,8-5-15-16,-8 3-83 15,0-4-37-15,-6 4 39 16</inkml:trace>
  <inkml:trace contextRef="#ctx0" brushRef="#br0" timeOffset="166899.578">5917 16849 540 0,'-60'8'200'0,"60"-8"-155"0,-9 0 0 0,9 0-9 16,9 5-25-16,0-5-6 15,24 0-8-15,-6 0-3 16,17 0 3-16,-8 0-47 0,32-5-19 16,-11 5-108-16,20-16-46 15,19-11 67-15</inkml:trace>
  <inkml:trace contextRef="#ctx0" brushRef="#br0" timeOffset="167228.503">6929 16706 428 0,'-9'5'159'0,"9"-5"-124"0,-12-26 2 15,12 20-9-15,-3-12-12 16,0 5 3-16,-3-14 10 16,0 9 3-16,-6-4-16 15,0 4 15-15,-12 5 6 0,6-1-6 16,-14 7-3-16,5 1-10 0,-9 14-1 15,6-3-8-15,-11 22-1 16,8-9-2-16,-6 22-1 16,7-13-1-16,14 4 2 15,3-4-3-15,24 7-2 16,-3-10 0-16,18 13-1 16,23-3-3-16,16-7 2 15,2-9-26-15,-17-10-11 16,-9 3-80-16,17-22-36 15,18-15-70 1</inkml:trace>
  <inkml:trace contextRef="#ctx0" brushRef="#br0" timeOffset="168476.607">7482 15928 420 0,'-3'5'156'0,"3"-2"-121"0,-3-8 19 0,3 5-1 16,-6 0-19-16,3 0-5 15,-14 0-10-15,-25 0-4 16,-12-3-9-16,-5-2-4 0,-4 5 1 16,-17 0-11-16,-30 0-2 0,-9 0-2 15,-30 8 2-15,-9-3-10 16,-38 5-2-1,-4-2 5-15,-44-2 3 0,3-6 1 16,-9 0 1-16,-15-3 2 16,69-5 1-16,50 3 3 15,-75-3 2-15,58 5-1 16,-58 1 4-16,58-1-2 16,-25 6-1-16,45-1 9 15,-14 1 4-15,34 5 7 16,4 2 2-16,27-2 2 15,-12 8 0-15,24-5-5 16,-13 18 1-16,25-8-9 16,-1 40-4-16,-5 21 0 15,14 5 0-15,19 30 1 16,14-27 2-16,9-22-3 0,12 67 0 16,9 27-3-16,9-6-1 15,6-3 1-15,6-23 2 16,3-22-1-16,5 1-1 15,-2-22-2-15,0-13 1 16,-3-15-4-16,-13-25 1 16,1-10 0-16,3-3 2 15,15 5-1-15,9-15 1 16,2-11 0-16,-5-5 0 16,-3 5 2-16,20-14 0 15,37-4 0-15,14 5 0 0,15-1 0 16,-6 6 0-1,9 3 0-15,27 5 0 0,-9 8 0 16,20-3 0-16,7 3 0 16,3 3 0-16,23-3 0 15,-14 0 0-15,26 2-3 16,-23-2 2-16,20-8-4 16,-15 6 1-16,-11-6 2 15,9 0 1-15,-22-6 1 16,4-2 2-16,0-5-1 15,-22 0 2-15,-2 0 0 16,6-6 1-16,-15 1-2 16,-30 2-2-16,-17-3 1 0,-13 1-1 15,-12-3 4-15,-8-6 2 16,-12-5 2-16,-10-7 0 16,-8-6-4-16,-9 0-3 15,-9 0 2-15,-9 5 0 16,-6 0-1-16,-3-10-2 15,-3-21 1-15,-3-11-1 16,0 5 2-16,6 32 3 16,3 5-2-16,-2-44-2 15,-7-43 0-15,-3 13 1 16,0 13-1-16,6 35-1 16,3 11 1-16,-12-12 1 15,-20-25-14-15,2 20-5 16,0 19-33-16,21 27-15 0,3 2-140 15</inkml:trace>
  <inkml:trace contextRef="#ctx0" brushRef="#br0" timeOffset="170730.426">8468 16399 484 0,'-12'0'0'0,"-9"18"32"0,18-12 11 15,-9-4-1-15,-12 9-2 16,-3-3-9-16,4 0-3 16,5 0-15-16,3-3 1 0,3 0 0 15,3-2-7-15,12 0-2 16,15-9 1-16,3 4 3 16,-3-1-4-16,47-15-1 15,36-20-2-15,9-4-2 16,21-16 1-16,-26 13-1 15,-25 8-5-15,18-8 1 16,24-8-5-16,-12 8-1 0,-11 5-6 16,-40 14-3-1,-8 5 2-15,-10-8 2 0,1-3 7 16,-12 3 2 0,-12 2 1-16,-15 9 1 0,0 2 5 15,-21 3 3-15,-15-1 10 16,-3 7 5-16,4 4 4 15,11 3 1-15,3 0-9 16,3 3-4-16,3-3-6 16,6 5-2-16,6-5-1 15,9 2-2-15,0 1 3 16,24 0 2-16,-6 2-4 16,14 3-1-16,10 3 0 15,-15-1 0-15,-7 1 0 0,1 2 0 16,-6-2 0-16,-9 4 0 15,-3 4 4-15,-9-3 2 16,0-3 13-16,-12 8 5 16,0-5 1-16,-18 3 0 15,-12 2-8-15,4-3-2 16,2-2-12-16,12-8-1 16,6 0-2-16,3-5 0 15,0-6-20-15,9-5-9 16,12-5-60-16,12-3-25 15</inkml:trace>
  <inkml:trace contextRef="#ctx0" brushRef="#br0" timeOffset="171245.138">10736 15433 412 0,'-3'0'154'0,"3"0"-120"0,-3-2 4 0,3 2-6 15,0-3-15-15,-3-2-2 16,0-3-4-16,-3-3 0 16,0 3-6-16,3 3 6 0,-6 0 4 15,-12 5-1-15,-2 5 0 16,-10 3-4-16,3 2 1 15,6-2-4-15,-17 6 1 16,-10 7 1-16,6 2 2 16,13 4 3-16,11 2 2 15,6-8-5-15,15 32 1 16,21 13-5-16,8-18 1 0,-5-8-7 16,24-1-1-16,-9-7-16 15,20-11-4-15,33 0-32 16,-2-13-12-16,-7-16-89 15,-3-13-39-15,-2-8 27 16</inkml:trace>
  <inkml:trace contextRef="#ctx0" brushRef="#br0" timeOffset="171495.96">11141 15542 496 0,'-21'-3'184'0,"21"3"-143"0,-3-3 1 0,3 3-9 16,6-5-21-16,6 5-2 16,0 0-8-16,-3 0-2 15,20 0 0-15,19 0-16 0,3 5-6 16,-4-5-29-16,-11 3-10 15,-9 0-41-15,0-1-17 16,5-2-36 0</inkml:trace>
  <inkml:trace contextRef="#ctx0" brushRef="#br0" timeOffset="171654.978">11066 15793 436 0,'-9'5'165'0,"12"-5"-129"0,15 6-3 16,-15-4-11-16,15-2-20 16,-3 0 0-16,36-10-40 15,29-9-16-15,-18 6-127 16,-11 2-55-16</inkml:trace>
  <inkml:trace contextRef="#ctx0" brushRef="#br0" timeOffset="172143.954">11828 15473 340 0,'-23'0'129'0,"17"0"-100"0,-3-3 11 0,6 3 0 15,0-2-9-15,-3-1-1 16,0 3-5-16,0 0-4 15,3 0-11-15,0 0 5 0,-6 5 2 16,-3 3-1-16,-3 5 1 16,-3 6-7-16,9 7-2 15,0-7 0-15,3 34 2 16,4 13-5-16,7-5-1 16,13-11-2-16,18-10-2 0,9-6-2 15,2-10-1-15,-2-13 2 16,-3-9 0-16,-4-15 1 15,-11-8 0-15,-3 2 0 16,0-26 2-16,-6 8 1 16,-6-8 1-16,-4-13 2 15,-5 0 3-15,-9 0-4 16,-5-1-1-16,-7 9 0 16,-12 16 2-16,-12 7-3 15,-5 11-2-15,-1 11 0 16,15 5-1-16,6 0-16 15,4 5-6-15,-4 3-38 0,9 3-14 16,9-3-109 0,9-8-70-16,9-3 110 15</inkml:trace>
  <inkml:trace contextRef="#ctx0" brushRef="#br0" timeOffset="173450.619">10254 15094 268 0,'-12'-2'101'0,"12"2"-78"0,0-3 11 15,0 3-1-15,0 0-14 16,0 8-3-16,0 5-5 15,-3 11-2-15,0 8-5 16,0-6 2-16,-3 30 3 0,3-11 4 16,-6 37 4-16,-6 34-5 15,3-5 1-15,0-13-2 16,6-21 3-16,3-16-3 16,3 21-1-16,6 5-4 15,3-13-1-15,6-18-3 16,0-16-2-16,-3-9 1 15,21-9 1-15,32-9-3 16,10-5 0-16,5-8-1 16,21-3-2-16,24-5 5 15,0 3 3-15,33 5-3 0,-6-5-3 16,6 5-8-16,11 5-2 16,-20 0 7-16,3 6 4 15,0-1 2-15,-15 4-1 16,-21-4 5-16,-6 6 1 15,-6-5-5-15,-9-1 0 16,-14-5-1-16,-19 1 2 16,-14-6 8-16,-16 0 5 15,-20-27 6 1,-9-23-11-16,-9-3-3 16,-3-5-14-16,-5-8-3 0,-4-40-4 15,0 3-1 1,0-3 3-16,3-16 5 15,0 11 2-15,3 13 0 16,0 16 4-16,1 13 2 0,-1 11-2 16,0 8 0-16,0 8 3 15,-6 4 1-15,-6 7-1 16,0 2 1-16,-8 7 0 16,-7 4 3-16,-9-1-3 15,-2 4 0-15,-4 1-1 16,-5 6-2-16,-22 6 1 15,-14 4-1-15,0 6-3 16,-10 6 0-16,-20 1-1 16,9-1 3-16,12-4-5 15,3 1 2-15,-3-1 4 0,6-2 2 16,8 0 2-16,13-2 0 16,8-4 4-16,13 1 3 15,8 0 0-15,7-3 3 16,8 0-5-16,6 0-3 15,6 0-3-15,3 0 0 16,6 0-2-16,3 0-1 16,6 0-13-16,6 0-4 15,3-3-59-15,9-5-26 16,3-11-62 0</inkml:trace>
  <inkml:trace contextRef="#ctx0" brushRef="#br0" timeOffset="192876.024">8881 17277 336 0,'-44'-37'126'0,"44"37"-98"0,-48-26 14 0,30 7 0 16,-6-2-9-16,1-5 3 15,8 7-5-15,0 1-1 16,3 4-17-16,-3-1 1 15,9 4 5-15,12 3-7 16,-3 3 1-16,27 31 2 16,14 32-3-16,13 3 1 15,20 29-7-15,-5-18-4 16,-16-12-4-16,13 4 1 16,11 7 3-16,-5-18 1 15,-13-8-1-15,-23-18-2 16,-3-6 3-16,-10-5 0 15,-5-3-4-15,-9-10-1 16,-6-3-4-16,-9-8 1 0,0 0-2 16,-9-16 2-16,3 5 3 15,-3-2 3-15,3 3 2 16,1 5 3-16,2-1-5 16,6 14-3-16,0 0-2 15,11 14 0-15,16 9 0 16,0-9 3-16,-3-6-2 15,12 5-1-15,-7 0 3 16,1 0 2-16,0 6 0 16,-12-6 2-16,-3 0 2 15,-18 14 2-15,0-6 3 16,-27 16 4-16,-18 10-2 0,4-9 1 16,-4 1-7-1,12-15-2-15,7-8-7 0,-7 2 0 16,0 4-26-16,24-22-78 15,15-8-12 1,-3 2-81 0</inkml:trace>
  <inkml:trace contextRef="#ctx0" brushRef="#br0" timeOffset="193279.784">10530 17293 296 0,'-47'-18'112'0,"47"18"-87"0,-18 5 22 16,15-5 5-16,0 0-13 15,3 5 0-15,3-2-2 16,-3-3-2-16,12 37-18 16,9 53 1-16,0-5 0 0,-1 12-4 0,-2-9 0 15,-6-17-8-15,3 19-4 16,3 8-6-16,-3-19 0 15,-3-18-27-15,-3-29-11 16,0-6-37-16,0-26-12 16,2-26-75-1</inkml:trace>
  <inkml:trace contextRef="#ctx0" brushRef="#br0" timeOffset="193958.979">10667 17111 324 0,'-9'-6'121'0,"9"6"-95"0,-2 3 20 0,2-3 4 16,0 3-26-16,2 2-7 0,4-2-11 16,-3-3-3-16,9-3-1 15,0-2 1-15,27 2 2 0,32-2-2 16,4 5-2-16,-13 0 6 16,22 0 3-16,-19 0-5 15,42-11-1-15,51-15-4 16,0-1-1-16,-18 1 1 15,-30 7 2-15,-24 3-1 16,30-2-1-16,15-1 3 16,-47 6 2-16,-16 8-2 15,-2-3-2-15,-13 8 2 16,-2 5 0-16,-1 8 1 16,-11 9 0-16,-6 20 6 15,-9 5 4-15,-7 6-3 0,-2 0 1 16,3 11 2-1,0 28 1-15,3 6-2 0,3-5 0 16,3 10-7-16,2 19-2 16,-2-16-2-16,0-14 1 15,-6-7 4-15,-3-6 6 16,-7-2-3-16,-2-24 2 16,-3-8-1-16,-3 0 1 15,-3 3-6-15,-6-11-2 16,-9-11-2-16,-2-18-2 15,2 5 1-15,-21-21 1 16,-18-5-1-16,-2-6-1 16,-13-2-8-16,-2 8-3 15,11 3-1-15,-23 2 2 0,-48-6-3 16,-6 9 1-16,12 2 4 16,-9-2 2-16,-12 5 1 15,18 5 4-15,6-2 0 16,-6 8 1-16,3 2-3 15,15 3 2-15,15 2 5 16,3 1 5-16,8 2-5 16,4-3-2-16,5 1-4 15,10-3 1-15,8-6-23 16,13-2-12-16,5-2-50 16,9-20-22-16,9-9-73 15</inkml:trace>
  <inkml:trace contextRef="#ctx0" brushRef="#br0" timeOffset="194825.619">11099 17711 252 0,'6'-5'96'0,"-6"5"-75"0,9 3 17 15,-9-3 1-15,6 2-1 16,0-2 21-1,-3-5-12-15,0-6-24 16,-3 1-3-16,-3-3 0 0,-3-6-2 16,0-2 1-16,-3 2-10 15,0 6-3-15,0 5-4 16,-9 3 1-16,-14 5 0 16,-7 8 1-16,-3 10 0 15,9-4 2-15,10-1 1 16,-1 13 3-16,-3 6-3 15,12 8 1-15,12 18-1 0,15 0 3 16,-3-18-3-16,33 13-2 16,17 5-5-16,-5-13 0 15,2-11-16-15,7-10-4 16,5-11-25-16,-14-18-12 16,-12 5-60-16,8-40-27 15,7-13-1 1</inkml:trace>
  <inkml:trace contextRef="#ctx0" brushRef="#br0" timeOffset="195192.453">11540 17449 364 0,'-27'8'134'0,"27"-8"-104"0,-18 13 20 0,15-7 2 0,0-1-20 16,0 0-6-16,3-2-15 15,0 5-7-15,9 2-3 16,0-2 1-16,9 11 1 0,3 7-4 15,-4-12 1-15,-2-1 0 16,9 5 0-16,9 1 0 16,-9-11 2-16,-3 0-1 15,2-3-1-15,1 3 5 16,-6-3 1-16,3 9 13 16,-9-7 5-16,-6 4-4 15,-9-6-1-15,3-2-7 16,-15 16 0-16,-12 12-7 15,-6 12-3-15,4 15-10 16,2-13-3-16,6-6-21 16,-9 1-6-16,-6 10-25 15,13-15-8-15,11-9-110 16,9-15-53-16,9-16 115 16</inkml:trace>
  <inkml:trace contextRef="#ctx0" brushRef="#br0" timeOffset="195842.341">12245 17685 296 0,'-6'5'112'0,"3"-10"-87"0,0-8 2 0,3 5-6 16,0-6-3-16,-3-4 1 16,3 7 9-16,0 1 5 15,-6-1-17-15,-3 6 11 0,0 5 3 16,0 0-7-16,-2 10-3 15,-1-2-5-15,0 11 0 16,0-1 3-16,0 9 1 16,3-6-4-16,0 32-1 15,0-8-6-15,9 26-3 16,3 6-2-16,12-16 0 16,9-8-4-16,6-27-2 0,-7-2-1 15,19-16 3 1,9-11 2-16,-16-20 2 0,-5 1-4 15,3-28 1-15,-6 10-2 16,-6-5 0-16,-1-13 2 16,-8 16 0-16,-3 5-3 15,-12-3 2-15,0 8-17 16,-18 11-5-16,-20 0-29 16,-4 5-9-16,3 14-122 15,10-9-64 1,5-2 119-16</inkml:trace>
  <inkml:trace contextRef="#ctx0" brushRef="#br0" timeOffset="-139398.155">14391 1037 228 0,'-18'0'85'0,"7"0"-66"0,-4-5 41 15,9 2 15-15,-6 3-7 16,0-5-1-16,0-3-9 16,0 3-3-16,0-1-31 15,3 4 4-15,0-4 2 0,3 1-7 16,6 3-4-16,6-4-4 15,6-2-2-15,3 3 1 16,3-3 2-16,6-2-5 16,3 2 1-16,5-6-7 15,4 9-3-15,0-3-1 16,-4-2 1-16,-2 7-1 0,-6-2 2 16,-6-3-7-16,-3 2-1 15,-3 6-14-15,-3-5-3 16,-6 2-21-16,-3 3-10 15,-6 0-27-15,-3 0-12 16,-3-5-9-16,-3 5 0 16,-3-5 40-16,0 2 19 15,-3-2 52-15,4 0 23 16,2-3 18-16,0 2 6 16,3-7 7-16,0 5 5 15,3 3-10-15,0 0-1 16,3 2-15-16,0 3-6 15,3 8-8-15,0 5-1 0,0 6-5 16,0 15-2-16,0 16-9 16,3 3-3-16,0-5-7 15,3-3-2-15,0-5-20 16,0-3-7-16,3-11-30 16,3-5-14-16,0-2-50 15,9-11-23-15,3-8-26 16</inkml:trace>
  <inkml:trace contextRef="#ctx0" brushRef="#br0" timeOffset="-138884.657">14621 709 380 0,'-21'-26'143'0,"12"12"-112"0,-6-4 12 0,9 7-4 16,-6 3-13-16,-6 0-1 16,-3 3-5-16,-3 5-3 15,1 0-9-15,-1 5 1 0,0 3 4 16,0 6-5-16,0 4 0 16,1 1 0-16,-4-3 2 15,0 7 1-15,3-2 1 16,0 3-2-16,1 5 1 0,2 16-2 15,9 8 2 1,9 11 0-16,9-3 1 0,9-6-4 16,6-7 0-1,2-11-3-15,7-8 0 0,12-5-3 16,14-16-2-16,10-3 1 16,-4-16-1-16,-2-10 0 15,-10-16 0-15,-2-10-5 16,-9-1 1-16,-6 3 0 15,-10 5 2-15,-5-5 1 16,-9 6 1-16,-6-6 0 16,-6-6 0-16,-6 12 2 15,-3 4 3-15,-3 4 0 16,-2 9 0-16,2 4-3 16,3 5 1-16,0-1-20 15,6 9-6-15,3 5-39 0,6 5-17 16,6 9-89-16,6-6-37 15,6 0 52 1</inkml:trace>
  <inkml:trace contextRef="#ctx0" brushRef="#br0" timeOffset="-137951.801">14996 900 424 0,'-12'0'159'0,"12"0"-124"0,0 0 0 0,3 0-11 0,6 0-15 15,5-6-3-15,4 4-1 16,0-4-1-16,3-2-2 16,-3-2 3-16,0 2 1 0,-6-5 11 15,-3 2 6-15,-3-5-3 16,-6 3-2-16,0 0-6 15,-3 0-2-15,-3-6-4 16,-3 6 1-16,-3 2-2 16,-6 3 0-16,-6 8 1 15,-3 0 1-15,-2 6 1 16,-1 1 2-16,3 7 4 16,0-4 3-16,3 6-7 15,4 3-3-15,-4 2-2 0,9 5 1 16,3-2-1-16,6 3 0 15,3-1-3-15,6-7-2 16,3-1 1-16,6-10-1 16,9-13 0-16,11-3 0 15,1-5 0-15,0-1 2 16,0 1-3-16,-7 0 0 16,-2 0 1-16,-6 2 0 15,-6 3 0-15,-6 3 2 16,-9 2 1-16,-6-2 3 15,-3 10-1-15,-6 3 0 16,-3 5-3-16,-2 14 1 0,-1 18-2 16,0 2 2-1,0 4-2-15,3 2 2 0,3-8-2 16,1 8-1-16,5 10 1 16,6-10 1-16,0-13-3 15,3 13 0-15,0-14 1 16,6 1 0-16,0-3 0 15,9-11 0-15,0 1 0 16,14-9 2-16,7-4-3 16,0-9 0-16,0-8 1 15,-10-5 0-15,-5 0-3 16,0-18 2-16,0-14 1 16,-9 3 0-16,-6-2-3 15,-9 7 2-15,-12 0-1 0,-9 11 0 16,-5-3 2-16,-4 8 0 15,3 3-3-15,0 2 2 16,1 3 1-16,8 3 2 16,6-3-3-16,3 3 0 15,9 2-1-15,6 3 0 16,9-5 2-16,9 5 2 16,15-5-3-16,17 2 0 15,4 3 3-15,-4 0 1 16,-2 0-1-16,-6-5-2 15,-9 5 1-15,-7-6 1 16,-2 4-3-16,-6-1 0 16,-3 0-8-16,-6-4-2 0,-3 1-40 15,-3-7-17-15,0-5-176 16</inkml:trace>
  <inkml:trace contextRef="#ctx0" brushRef="#br0" timeOffset="-134665.707">17249 1799 360 0,'-12'3'134'0,"9"-3"-104"0,0 5 25 0,3-5 3 0,0 0-23 16,0 0-5-16,6 0-3 15,3 0 0-15,0 0-14 16,0-8 3-16,0 3 2 0,0-3-4 16,-3-5 0-16,0 2-8 15,-6-2-4-15,-3 0 3 16,-6 5 1-16,-3-5 4 16,-6 2 1-16,-3 3-3 15,-3 3 0-15,3 2-3 16,1-2 2-16,2 5 2 15,0 5 2-15,0 3-1 16,3 5 1-16,3-5-4 16,3 5-2-16,3 3-2 15,6 5-3-15,6-2 1 0,6-6-1 16,9-5 0-16,9-8 2 16,6 0-3-16,-1-8-2 15,1 3 4-15,-9 0 1 16,-6 2 0-16,-4 3 1 15,-5-5 2-15,-6 5 4 16,-9 0-4-16,-9 0-3 16,-5 13 1-16,-7 5 0 15,-3 17-1-15,-3 10-2 16,3 2 1-16,4 9-1 16,-1-8 0-16,6 15 2 15,0 3-3-15,9 8 0 16,3-10 1-16,6-11 0 0,6-8 0 15,6-11 0-15,6-7-3 16,6-9 2-16,3-7 1 16,2-19 2-16,4-16-1 15,-6-13 2-15,-3-5-2 16,-9 2-1-16,-7 3-2 16,-8 2 1-16,-8 4 1 15,-13 4 2-15,-6-5-3 16,-3 11 0-16,-6 5 1 15,10 6 0-15,2 5-3 16,9-3 2-16,6 5-1 16,6 3-2-16,12 0 3 0,18 3 2 15,14-3-2-15,13 0-2 16,-3-6-20-16,-1-4-10 16,-5-6-80-16,2-8-34 15,1-5 206-15,-6-3 97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3T02:27:26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11813 6115 452 0,'-47'0'167'0,"29"2"-129"0,0-2-9 15,15 3-14-15,3-3-16 16,0 0 1-16,24 2 6 16,24-2 6-16,11-2-6 15,10-3-3-15,32-3 0 0,12 0 4 0,12 0 6 16,30 2-5-16,2 4-2 16,31 2-1-1,-3 2-1-15,32 4 2 0,9-1 1 16,21 0 3-16,24 1 4 15,0-1-4-15,18 0 0 16,23 0-4-16,7 1-1 16,-4 2-3-16,22-3-2 15,20 3 5-15,9 0 4 16,-6 0-1-16,-6 0 1 16,10 0-3-16,11 2-1 15,15 1-3-15,-6-3-2 16,-12-3 1-16,-15 0 1 0,6 3-1 15,6-2 2-15,-12-6 0 16,-32 0 1-16,8 5 2 16,-17-2 3-16,-33 2 0 15,-4 0 0-15,-41 8-8 16,-29 1-2-16,-10 1 0 16,-32 4 2-16,-36-3-20 15,-30-3-9-15,-9-5-59 16,-32-8-26-16</inkml:trace>
  <inkml:trace contextRef="#ctx0" brushRef="#br0" timeOffset="541.273">12724 5218 420 0,'-35'-3'156'0,"32"3"-121"0,3 0 23 15,0 0 2-15,15 0-21 16,20-3-2-16,10 1-20 0,0 2-8 16,-10 2-5-1,-5-2-6-15,12 0 1 0,-7 0-8 0,1 0-2 16,-6 0-16-16,-12 0-6 15,-6 0-28-15,-12-2-14 16,-9-1-42-16,-3-2-16 16,-6-3-2-1</inkml:trace>
  <inkml:trace contextRef="#ctx0" brushRef="#br0" timeOffset="954.714">12671 5183 348 0,'-63'16'132'0,"63"-16"-103"0,-24 19 29 0,18-9 6 16,1 6-10-16,-1 3 0 15,3 4-15-15,3 20-4 16,3 20-20-16,0 6 0 0,3-16 1 0,-4-11-2 16,4 46 2-16,-3-20-3 15,0 20 2-15,0-20-6 16,-6 41-1-16,0-24 0 16,-3 13 2-16,1-22-3 15,-4 9 1-15,0-14-5 16,3 1 0-16,0-17-1 15,6 1 1-15,0-11-2 16,18-8 2-16,-4-5-2 16,37-6 2-16,-9-5 2 15,17-2 4-15,-11-6-2 16,32-5-2-16,-17 0 0 16,17-8-1-16,-14 0-5 15,-4-5-1-15,-11-1 1 0,-7-2 2 16,-8 3 0-16,-6 0 2 15,-3 0-7-15,-9-1 1 16,-4 1-15-16,-8-6-5 16,-3 1-81-16,-9-11-34 15,-8-32-101 1</inkml:trace>
  <inkml:trace contextRef="#ctx0" brushRef="#br0" timeOffset="2190.845">16231 5233 360 0,'-3'-7'134'0,"6"4"-104"0,-3-5 34 15,0 8 8-15,0-5-18 0,0-9-6 16,-3-7-15-16,0-8-6 16,-6-5-15-16,-3-6-1 0,-3 3 0 15,-12 0-4-15,-11 5-2 16,-16 0-2-16,-14 6-3 16,-4 5 1-16,-11 5-1 15,-27 3 0-15,-9 7 0 16,-15 6 0-16,-18 11 0 15,3 10-3-15,-21 22 2 16,4 17 1-16,5 4 2 16,-9-1-1-16,21 4 2 15,16 9-2-15,5 14-1 16,0-2 1-16,17-12 1 0,16-2-1 16,39-10-1-16,11-14 3 15,9 27 0-15,6-16-1 16,27 10-2-16,0-15 5 15,42 20 1-15,-9-15-2 16,29 16-1-16,40 8 3 16,-16-30 1-16,-17-7-3 15,14-3-3-15,30 5-3 16,-30-15 1-16,-14-6 1 16,8 13 0-16,10 19 0 15,-31-8 2-15,-11-11 5 16,-3 19 4-16,-7-8-2 0,-2 16 0 15,-6-14-5 1,6 30-1-16,-6-16-3 0,20 2-1 16,-8-15 1-16,35 10 0 15,-14-16 0-15,29 6 2 16,51 12-1-16,-6-12 2 16,9-14-2-16,15-10-1 15,-9-11 1-15,8-13-1 16,7-8-3-16,-45-5 2 15,-23 0 1-15,61-11 2 16,31-8-1-16,0 0 2 16,-16-2-2-16,-26-1-1 15,-6-5 1-15,-3-13-1 16,-12-10 0-16,-18-1 2 0,-18 3-1 16,-11-5 2-16,-10 0-2 15,-5-21-1-15,-12-11 1 16,-19 26-1-16,-5 14 0 15,-12-14 2-15,-6-39-3 16,-6 3 0-16,-9 10 1 16,-9 10 0-16,-12 6-5 15,-17-5 1-15,-19-11 2 16,1 0 1-16,2 11 1 16,-8 10 0-16,-15 8 0 15,-10 3 0-15,7 0 0 16,3 2 0-16,-16 0 0 15,-5 3 0-15,6 8 0 0,12 6 0 16,2 2 0-16,-2 2 0 16,-3 6 0-16,9 3 0 15,8 5 2-15,13 5 3 16,11 0-2-16,9 3 0 16,10 2-1-16,14 3-2 15,3 3 1-15,3-3-1 16,-3 0 0-16,6 0 0 15,0 0-5-15,3 3 1 16,0 0-9-16,3-3-4 16,0-3-49-16,0-5-21 15,6-8-156-15</inkml:trace>
  <inkml:trace contextRef="#ctx0" brushRef="#br0" timeOffset="3134.508">16023 4035 368 0,'0'-37'137'0,"0"37"-106"0,0-27 26 0,0 17 6 15,0 2-8-15,0 0 0 16,0-5-17-16,0-6-6 16,0 1-19-16,0 4 3 0,0 4 2 15,0 2-6-15,0 8 3 16,0 18-2-1,-6 27-1-15,0 19 2 16,0-14-5-16,-3 24-3 16,0 27-1-16,3 2 1 15,3-10-1-15,3-17 0 16,0-12-3-16,3-17 1 16,0-9-2-16,6-36 2 15,0-23-2-15,0-16-3 16,3-5 1-16,-4-14-4 15,1-26 1-15,-3-8 0 16,-3 11-1-16,-3 7 4 16,-3 11 0-16,-3 6-2 15,-3 10 2-15,1 8 3 16,2 8 1-16,0 5 1 16,0 8 2-16,6 16-5 15,6 13-1 1,3 3 0-16,-3-3 2 15,8 43 1-15,7 23-1 16,-3-23 1-16,-3-11-4 16,12 5 0-16,14 8 3 0,13-10 1 15,6-14 1-15,-1-10 0 16,-2-11-5-16,2-10 1 16,-2-8 0-16,2-8 2 15,1-14-1 1,2-26-1-16,-5-10 3 0,-9 4 0 15,-7 4-6-15,-8 5 0 16,-6-1 1-16,-9 6 1 16,-4 6 1-16,-2 7 2 15,-6 5-3-15,0 6 0 16,0 8 1-16,-3 18 2 16,-3 9-1-1,0 7-1-15,0 10 3 16,0 28-2-16,3 23 2 0,0-8 0 15,0-3 1-15,3 3-2 16,0 6-2-16,0-1 1 16,0-7-1-16,-3-12 0 15,3-12 0-15,-3-11 0 16,3-8 0-16,-3-5 0 16,0-6 0-16,-3-4 0 15,-3-14-5 1,-3-6 1-16,-6-12-47 15,-6-9-20-15,-9 4-193 16</inkml:trace>
  <inkml:trace contextRef="#ctx0" brushRef="#br0" timeOffset="8239.441">22565 5191 272 0,'-18'-21'101'0,"10"13"-78"0,-4-10 28 0,6 10 10 0,0-3-6 16,-3 0 0-16,3-2-11 16,3 0-4-16,0 0-23 15,3-1 1-15,6 4 2 0,3 2-7 16,3 5-2-16,9 14-6 15,14 15-2-15,13 14 1 16,5 8 0-16,4 26 0 16,-6 32 0-16,-7 13 0 15,1 31 2-15,-9-1 1 16,-7 23 3-16,-5-8-1 16,-6-16 0-16,-12 19-1 15,-6-17 0-15,-9-20 2 16,-12-8 1-16,-14-1 1 15,-16-7 2-15,-9-19-1 16,4-18 0-16,5-13-5 0,7-17 0 16,2-10-5-16,0-8 0 15,7-7-3-15,-1-9-1 16,3-5-6-16,6-8-3 16,3-11-16-16,7-15-9 15,5-22-50-15,6-5-20 16,3-2-112-1</inkml:trace>
  <inkml:trace contextRef="#ctx0" brushRef="#br0" timeOffset="11053.576">16284 5720 204 0,'-29'0'77'0,"17"-2"-60"0,-3 2 32 15,9 0 11-15,0 0 1 16,-3 0 2-16,0 0-14 15,-3-3-6-15,0 6-24 16,0-1 4-16,1 1 4 0,-1-3-2 16,3 0 0-16,3 0-9 15,0 0-3-15,6-3 8 16,6-2-5 0,6 0 1-16,8-1-4 0,25 1 2 15,27 0-2 1,11-3 2-16,42 3-6 0,18 2-3 15,35 3 1-15,13 5 0 16,44 3 3-16,6 0 1 16,12 0-5-16,21-3-2 15,-21 1 0-15,12-4 0 16,-39-2 0-16,-5 0 2 16,-31 0-1-16,-32 0 0 15,-33 0-1-15,-21 3 0 16,-18-3-2-16,-23 0 1 15,-16 3 2-15,-17-6 4 16,-12-2-6-16,-12-1-4 0,-9-4-5 16,-6-3 1-16,-6-6-4 15,-9-5 1 1,-8-8-1-16,-16-10 1 0,-5 2 2 16,-1 9 4-16,9 4 1 15,7 6 3-15,5 8 3 16,9 2 2-16,3-2-3 15,6 8-1-15,3-1-1 16,12 6-2 0,15 0 1-16,12 8-4 15,18 8 2-15,11 8 1 16,4 5 2-16,-4 0-3 16,-11-2 0-16,-3-1 1 0,-7-5 0 15,-5-2 0-15,-6-3 2 16,-6-6-1-1,-6-2 2-15,-9 0-2 0,-9 3 2 16,-6-1-2-16,-6 1 2 16,-6 0 0-16,-14-1 3 15,-10-2 1-15,-3 3 3 16,1-3-3-16,11 0-2 16,6-1-2-16,9-1 0 15,7-4-4-15,2 1 0 16,6-3 1-16,0 3 0 15,3-3-5-15,3 0-1 0,0-3-19 16,3 0-9-16,0 1-53 16,6-4-23-16,3-9-126 15</inkml:trace>
  <inkml:trace contextRef="#ctx0" brushRef="#br0" timeOffset="14068.94">18261 4752 460 0,'-3'3'170'0,"3"-3"-132"0,3 0-11 15,6-11 49 1,3-10-33-16,3-8-16 16,0-8-11-16,0 0-11 15,-4 0-4-15,-2 2 2 0,0 3 0 0,-6 1 1 16,-3 2-2-1,-6 5 1-15,-6 0 0 0,-8 3 1 16,-13 5 2-16,-12 5 1 16,-2 9-1-1,2 2-1-15,0 8-1 0,4 2 2 16,-1 3-1-16,3 6 2 16,9 7 0-16,10 9 1 15,11 5-4-15,12-3-3 16,6-6 0-16,8-7 1 15,13-8-1-15,15-13-1 16,11-11 1-16,1-8 1 16,-6-3-1-16,-10 3-1 15,-5 3 1-15,-9 3-1 16,-6-1 4-16,-7 6 5 16,-5 2-3-16,-9 3-1 0,-6 8-2 15,-8 11 0-15,-10 12-2 16,-6 9-1-16,-6 0 1 15,1-1 1-15,-1 4-3 16,3 10 0-16,3 15 1 16,12-9 0-16,4-9-3 15,2 8 2-15,3-10 3 16,6 2 1-16,3-10-4 16,12-1 1-16,-3-4 0 15,17-11 0-15,-5-3 0 16,12-13 2-16,-6 0-1 15,5-11 2-15,-5 0-2 16,-3-10 2-16,-3 3-4 0,-9-20-2 16,0 7 2-16,-15-20 0 15,-15-10-2-15,-9 11 2 16,-3 10 3-16,4 11 1 16,2 8-4-16,9 8 1 15,12 7 0-15,15 6 0 16,-3-3-3-16,23 6 2 15,-5-3 1-15,12-5 0 16,-6-1-29-16,20-10-10 16,22-10-104-16,-10 7-46 15,-11 1-24 1</inkml:trace>
  <inkml:trace contextRef="#ctx0" brushRef="#br0" timeOffset="15186.864">21202 4411 328 0,'3'-14'123'0,"-3"9"-95"0,-6-5 18 16,3 4 4-16,0 1-15 16,-6-3-2-16,-3-5-6 15,-12-3 0-15,-11-5-15 16,-22-6-7-16,-11 3-1 0,-4 6-1 16,-23 2 1-16,-21 8-7 15,3 11 0-15,-18 10 1 16,-12 8 1-16,12 6-2 15,0 4 2-15,-9 14 5 16,9 29 5-16,15 14-1 16,-3-4 3-16,3 25-6 0,9 15-3 15,20-7 3-15,34-19 4 16,11-24-5-16,24 34-2 16,3-23 1-16,45 5 2 15,-6-16 0-15,27 18 0 16,-10-17-3-16,52 12-2 15,-22-18 1-15,21-1 1 16,-14-12-1-16,26 7-1 16,-24-12 1-16,6 41-1 15,-17-20 0-15,-10 15 2 16,-11-15-1-16,-12 39-1 16,-6-24 9-16,-7 11 6 15,-5-21-5-15,6 26-1 0,-6-24-5 16,18 22-3-16,-10-22-3 15,40-5 1-15,-15-13 1 16,23-5 2-16,-17-14 1 16,47-10 1-16,-24-6 2 15,36-10 1-15,-27-3-3 16,51-31-1-16,24-33-1 16,-12-9 1-16,-9-4-2 15,-18-5 2-15,-18-26-2 16,-21-8-1-16,-11 2 3 15,-13-34 0-15,-5 3-1 16,-13 0 1-16,-11-32-2 16,-12 18-1-16,-12-18 1 0,-12-8 1 15,-9-5-3-15,-18-14 0 16,-23 25-1-16,-28-1-2 16,4 6 0-16,0 28 3 15,-13 25-2-15,-5 21 1 16,9 15-7-16,8 9-4 15,10 15-24-15,5 11-9 16,1 8-38-16,2 8-16 16,7 0-88-1</inkml:trace>
  <inkml:trace contextRef="#ctx0" brushRef="#br0" timeOffset="15916.932">21095 3215 428 0,'-9'-53'159'0,"6"40"-124"0,-3 2 6 16,6 11-4-16,0 0-23 15,-3 0-2-15,0 16 7 16,0 29 7-16,0 16-13 16,3 2 4-16,0 14 3 0,0 18-5 0,3-5 2 15,0-11-4-15,0-18 2 16,3-10-4-16,-3-12-1 16,0-10-2-16,3-18 4 15,0-14-4 1,0-20-4-16,0-22-3 15,3-8-5-15,-3-3 0 16,0-10-3-16,-3-19 2 16,0 3 1-16,0 8 2 15,-1 13 1-15,-2 14 3 16,0 10 5-16,0 10 4 16,0 6-6-16,0 18-3 15,-2 27-1-15,2 19-1 16,2 12 0-16,4-5 2 15,0 3 1-15,9 0 1 0,0 0 2 16,9-3 1-16,6-2-3 16,8-19-1-16,7-8 1 15,6-18 0-15,-4-14-2 16,1-7 1-16,-3-11-2 16,-1-11-1-16,1-29 1 15,0-13 1-15,-4-2-3 16,-5 12-2-16,-9 14 2 15,-9 13 0-15,-4 11 3 16,-14 20 1 0,-5 20-1-16,-7 33 1 15,-3 27 2-15,0 6 0 0,3-1 2 16,0 11-4-16,6 6-2 16,6-9-7-16,6-13-1 15,6-8-13-15,6-7-2 16,9-12-41-16,8-4-19 15,7-9-39-15,0-10-16 16,2-8-51 0</inkml:trace>
  <inkml:trace contextRef="#ctx0" brushRef="#br0" timeOffset="16552.188">22172 3802 488 0,'0'-18'184'0,"0"4"-143"0,3-12 12 0,-3 13-2 0,3-11-28 16,0-5-7-16,-3 2-4 15,0 3 2-15,-6 1-8 16,-3-1 1-16,-2 5 3 0,-4 6-4 16,-3 2 2-16,-9 6-3 15,-6 3 2-15,-5 2-2 16,-7 7 2-16,-3 9-2 16,10 16 0-16,5 16-3 15,12-3-2-15,15-3 1 16,15-5-1-16,18-8 0 15,6-5 0-15,2-13 0 16,4-9 2-16,-6-10-3 16,-1-10 0-16,1-9 1 15,-3-2 2-15,-9 0 1 0,-6 3 1 16,-6 4-2-16,-9 4 1 16,-3 5-2-1,-6 5 2-15,-3 8-2 0,-3 8 2 16,-3 10-2-16,-3 14 2 15,-6 10-2-15,-2 3-1 16,-4 3-2-16,6 5 1 16,3 13 1-16,15 11 0 15,12-8 0-15,9-11 0 16,6-8 0-16,0-10 2 16,3-9-1-16,0-7 2 15,0-11-4-15,-1-7-2 16,1-9 2-16,0-15 2 15,0-17 0-15,-3-10-1 16,-9 0-2-16,-6 6 1 0,-9 4-1 16,-3 3 0-16,-6 6 2 15,-3 7 2-15,3 6-1 16,3 5-1-16,6 6 1 16,6 2 1-16,12 2-1 15,12 1 2-15,21 0-2 16,14 2-1-16,1-2-8 15,-4-1-5-15,-5 3-42 16,-4 1-18-16,7 7-177 16</inkml:trace>
  <inkml:trace contextRef="#ctx0" brushRef="#br0" timeOffset="24048.659">21306 6085 400 0,'-6'-2'151'0,"6"2"-118"0,0-6 29 15,0 6 6-15,3-2-9 16,0-1 0-16,0 1-14 16,-3-1-5-16,0 0-22 0,0 1 2 0,0-1 1 15,0 0-5-15,0 1 1 16,0 2-10-16,0-3-2 15,0 3-3-15,0 0-2 16,0 0 1-16,-6 5-1 16,3 1 0-16,-9 7 0 15,0 0 0-15,-5 11 0 16,2-3 0-16,-3 21 0 16,3-7 0-16,-3 15 0 15,3-10 0-15,3 2 0 16,0-10 0-16,6-3 0 15,0-5-9-15,1-8-4 16,2-3-46-16,0-18-19 16,0-1-94-16,3-12-42 0,0 2 26 15</inkml:trace>
  <inkml:trace contextRef="#ctx0" brushRef="#br0" timeOffset="24365.729">21128 6085 540 0,'-12'-8'203'0,"12"8"-158"0,-6-7 23 16,6 7-2-16,0-3-32 16,0 0-6-16,0-2-15 15,0 0-6-15,0-1-4 16,0 1 0-16,6 5 0 0,-3 0 1 16,6 13 0-16,0 1-2 15,5 9-2-15,1-4 1 0,9 15-1 16,-3-5 0-16,6 14 0 15,-6-9 0 1,2 6 0-16,-2-8 0 0,-3-1 0 16,-3-7 0-16,-6-5 0 15,0-3 0-15,-9-9 0 16,0 1-9-16,-9-16-4 16,3 1-86-16,-3-15-36 15,3 6-113 1</inkml:trace>
  <inkml:trace contextRef="#ctx0" brushRef="#br0" timeOffset="25534.732">21190 5006 332 0,'-9'-19'126'0,"9"11"-98"0,-3-13 36 16,3 13 12-16,0 0-21 16,0 0-7-16,0 1-12 15,0-1-6-15,0 0-16 16,0 2 2-16,0 1 2 0,0 2-2 16,0 1 1-16,0-1-1 15,0 1 0-15,0-1-4 0,0 3 0 16,3 5-3-16,0 3 0 15,0 11-1-15,0 20 2 16,0 17-3 0,0-1 1-16,0 4-1 0,0 7 1 15,0 16-2-15,0-13-1 16,0-14-3-16,3 9 1 16,-3-14-4-16,3 3 0 15,-3-11 1-15,0 11 2 16,0-11-3-16,0 3 0 15,0-8 1-15,-3-5 2 16,0-5-1-16,0-4-1 16,0-1-2-16,-3-14-1 15,3 0-3-15,-3-16 1 16,0 0 1-16,-3-11 2 0,0 6 1 16,-3-3 3-16,3 3-1 15,-6 0 2-15,3-1-4 16,-3 1 0-16,0 3 1 15,-3-1 0-15,7 3 0 16,2 0 0-16,0 0-3 16,3-2 2-16,0 2-1 15,3-3 0-15,0 3 2 16,6 0 0-16,-3 3-3 16,3 2 2-16,0 1 1 15,5 4 2-15,4 1-3 16,6 5 0-16,-3-3 1 15,12 6 0-15,-6-3 0 16,8 2 0-16,7 3 0 16,-15-2 2-16,-6-3-1 0,-3 3 2 15,-4-1 0-15,-5 1 3 16,-3-3-3-16,-9 2 0 16,1-2-1-16,-10 0-2 15,0-3-6-15,-6-2-1 16,3 0-24-16,-3-3-7 15,3 0-68-15,0 5-31 16,4-2-88 0</inkml:trace>
  <inkml:trace contextRef="#ctx0" brushRef="#br0" timeOffset="31399.337">16130 5771 248 0,'-3'-6'93'0,"3"6"-72"0,-3-8 25 15,3 8 7-15,0-2 2 16,0-1 1-16,0 0-4 16,0 1-2-16,0-4-28 15,0 1 11-15,-3-3 7 0,0 3-6 16,3 0-2-16,0-1-7 16,0 1-2-16,0 0-6 15,0-3 0-15,0 3-6 16,0 2-1-16,0 0-2 15,0 1 0-15,0-1-2 0,0 0 1 16,0 1-4-16,0 2-2 16,0 0 0-16,0 5 1 15,0-2 1-15,0 10 1 16,0-3-2-16,0 20 1 16,0-7 0-16,3 33 3 15,-3-11-1-15,3 10 0 16,0-12-3-16,3 4-2 15,0-7 3-15,0 5 0 16,-3-8-1-16,0 0 1 16,0-5-2-16,-1-3-1 15,1-5 1-15,0-3 1 16,0-2-6-16,-3-6 1 0,0 0-8 16,0-13-1-16,0 0-42 15,0-5-19-15,0-1-130 16,6 9-57-16,0 0 79 15</inkml:trace>
  <inkml:trace contextRef="#ctx0" brushRef="#br0" timeOffset="32169.694">16067 6617 416 0,'-21'-2'156'0,"21"2"-121"0,-15-6 21 0,15 6 2 16,-3-2-10-16,1-1 1 16,-1 0-10-16,0 1-4 15,3-4-19-15,0 4-1 0,6-4-1 16,-4 1-5-16,10 0-1 15,0 0-2-15,6 2-1 16,-3 3-3-16,6 3 1 16,-3-1-2-16,3 4-1 15,-4-1-2-15,-2 5 1 16,-3-2 1-16,-6 6 2 0,0-1 3 16,-9 13 2-16,0-2-3 15,-6 13-3-15,0-5-3 16,-9 5 1-16,4-3 1 15,-4-5 0-15,3-5-3 16,0-5 0-16,3-3 4 16,3-8 1-16,0-3-3 15,12-16 1-15,-3 1 0 16,15-17 2-16,-3 3-3 16,15-10-2-16,-6 5 2 15,17-3 2-15,-5 6-5 16,6 2-1-16,-7 3-1 15,-2 2 4-15,-3 3-1 16,-6 3 1-16,-3 0 4 0,-3 2 1 16,-3 3-1-1,-7 3 1-15,-2 0-2 0,-9 2-1 16,1 3 1-16,-13 5-1 16,3-2 0-16,-9 5 2 15,3 0-1-15,0 5-1 16,3-2 1-16,4 7 1 15,2-2-1-15,9 5 2 16,0-5 0-16,18 3 3 16,-4-3-1-16,16-3 2 15,-3-3-4-15,9-4 0 16,-6-1-1-16,2 0 1 16,-2-2 0-16,-6-3 1 15,-3 0-2-15,-3 0-2 16,0 0-8-16,-6-8-3 0,0 0-47 15,-7-10-21-15,1 2-180 16</inkml:trace>
  <inkml:trace contextRef="#ctx0" brushRef="#br0" timeOffset="32967.779">16502 5514 288 0,'-9'-34'107'0,"9"34"-83"0,-15-38 28 0,9 25 9 15,-3 0-12-15,3 2-4 16,-9-2-14-16,-15-3-7 0,10 6-14 16,2 2 7-16,-6 0 5 0,-12 0 0 15,12 3 1-15,4-1-3 16,-10 4-1-16,-15-1-8 15,9 3-2-15,10 0-3 16,-19 11-1-16,-17 10 1 16,17 5 3-16,9-2 2 15,-3 24 1-15,7-11-2 16,-1 13-1-16,6-8-1 16,0 35 2-16,7-16-1 15,5 21 2-15,3-16-2 16,3 45 0-16,0-26-3 15,6 21 1-15,3-24-6 16,6 47-1-16,-3-31 0 16,15 11 0-16,-3-22 0 15,23 8 2-15,-8-18-1 0,18 13 2 16,-10-19-2-16,7 1 2 16,-9-17-2-16,8-4-1 15,-8-12 1-15,18-7-1 16,-10-8 0-16,16-24 2 15,-12 0-3-15,5-19 0 16,-11 1 1-16,2-9 0 16,-5 6-3-16,3-13 0 15,-6 5 2-15,8-43 2 16,-8 14 0-16,9-21-1 16,-10 15-2-16,1-55-1 15,-9 29-3-15,-6-16 1 16,-7 24-4-16,-14-39-1 0,0 23 0 15,-17 0 4-15,2 21-2 16,-18-13 3-16,6 19-8 16,-23-22-2-16,-31-10-14 15,19 37-7-15,11 13-24 16,-5 8-10-16,11 8-108 16,3 16-78-1,9 5 103-15</inkml:trace>
  <inkml:trace contextRef="#ctx0" brushRef="#br0" timeOffset="39929.905">21404 5829 212 0,'-14'-16'79'0,"2"11"-61"0,-9-1 4 16,12 4-2-16,-6 2-10 0,-3 0-3 15,-3 0-7-15,0 0 0 16,1 2 0-16,-1-2 8 0,-3 0 5 15,0 3 9-15,-6 0 6 16,-2 5 0-16,-7 5 1 16,-6 11-5-16,-2 13-3 15,5 5 0-15,3 3 1 16,7 5 1-16,5 6 1 16,6 15 0-16,9 14 2 15,12-3-5-15,12-5-3 16,18-9-6-16,14-1 0 15,7-9-5-15,0-13-2 0,5-19-5 16,16-15 0-16,11-11-2 16,-6-8-2-16,-8-11 0 15,-10-7 3-15,-8-16 0 16,-9-17 3-16,-7-4-1 16,-8 2 2-16,-12-3-2 15,-9 1-1-15,-9-6-8 16,-12 0-5-16,-15 9-9 15,-20 12-3-15,-10 16-45 16,4 19-18-16,-1 16-81 16</inkml:trace>
  <inkml:trace contextRef="#ctx0" brushRef="#br0" timeOffset="72149.589">21062 5675 288 0,'-33'-8'107'0,"13"8"-83"0,-13-2 35 0,18 2 11 0,-3-3-12 16,0 0-4-1,0-2-6-15,3 0-3 0,1 0-25 16,5-1-3-16,6 1 0 0,12-3-5 16,17 3-2-16,16-1-3 15,6 4 0-15,-1-1-4 16,13 3-2-16,11 0 0 15,-2 3 1-15,-4-1-3 16,-8-2 0-16,-7 0 3 16,-11 0 1-16,-6 0-1 15,-6 0-2-15,-7 0 5 16,-2 0 1-16,-6 0 6 16,-3 6 3-16,-6 4-11 15,-6 4-1-15,-6 4-3 16,-6 3 0-16,-8 6 0 15,-7 7 0-15,-6 8 0 0,-3 6 2 16,1 2 8-16,5-7 5 16,3-9-3-16,3-7 1 15,7-6-6-15,-1-5-2 16,3-8-2-16,0-8-3 16,3-8-2-16,-3-11 1 15,3-10-1-15,-3-5-2 16,4-1-2-16,2-2 1 15,0 5 5-15,3 1 2 16,0-1-3-16,0 0 1 16,0 0 0-16,0 3 2 15,-3 0-3-15,0 3-2 16,0 5 2-16,3 5 2 16,1 5 0-16,8 22-3 15,5 7 1-15,7 9 3 16,6 2 1-16,3 10 1 15,0 17 0-15,3 7-2 16,3 4-2-16,2-12 1 16,-2-10-1-16,0-5-3 15,-3-8 2-15,-6-9 1 16,-7-7 2-16,-2-2 3 16,-3-4 2-16,-3 1-3 15,-6-6-1-15,-3-5-6 16,-3-5 0-16,-2-6-21 15,-1-10-9-15,-3-8-52 16,3-6-20-16,6 4-121 16</inkml:trace>
  <inkml:trace contextRef="#ctx0" brushRef="#br0" timeOffset="99593.742">14817 5879 436 0,'-6'-11'165'0,"6"11"-129"0,0-15 24 15,0 15 2-15,0-6-15 16,0 4 0-16,0-6-16 16,0 2-7-16,0-2-13 0,0 3 1 15,0 0 4-15,0 0-4 0,0 2-2 16,0 0-1-16,0 1-1 15,0-1-4-15,0 0-1 16,0 1 1-16,0 4 0 16,0 1-2-16,-3 21 1 15,0-6 0-15,0 27 1 16,0-10 0-16,0 4 0 16,0-7-2-16,3 3-2 15,0-6 1-15,3 0-1 16,-3-5 0-16,3-3 0 15,0-5 0-15,-3-3 0 16,0 0 0-16,0-2 0 16,0-3 0-16,0-3 0 0,0 0-29 15,0-5-13-15,0 0-93 16,0 8-39-16,0-3-50 16</inkml:trace>
  <inkml:trace contextRef="#ctx0" brushRef="#br0" timeOffset="100809.003">14781 6572 400 0,'-12'0'148'0,"12"0"-115"0,-3-8 22 0,3 8 2 16,0-2-16-16,0-1-3 15,3-5-14-15,0 0-2 16,0-5-13-16,0 2-1 0,3-2 2 15,-3 3-2-15,0 2 1 16,0 2-1-16,3 12 2 16,-3-1 1-16,0 13 3 0,0-2-1 15,-3 8 0-15,0-3-3 16,0 8 1-16,0-5-4 16,3 5-2-16,0-5-2 15,3-3-3-15,0-2 3 16,6-17 2-16,-3 1-2 15,9-14 0-15,-1 4-1 16,4-12-2-16,-3 3-2 16,3-8 1-16,-3 6 3 15,0-9 3-15,-6 6-4 16,0-3-1-16,-4 6 0 16,1 2 0-16,-3 3 0 15,0 2 2-15,-3 1 1 16,0 7 1-16,0 0-5 15,0 11 1-15,-3 0 0 0,3 5 0 16,0 1 0-16,3 4 2 16,0-2-1-16,6 16 2 15,-3-6-4-15,6 27 0 16,-3-11 1-16,3 11 0 16,-4-5 0-16,1-3 2 15,-3-8-1-15,-3-3 2 16,0-4-2-16,-6-4 2 15,0-5-2-15,-6-2-1 16,0-3 1-16,-9-3-1 16,4-3 2-16,-13-2 1 15,6-2-1-15,-6-4 1 16,3 1-4-16,-3-3 0 0,7 0 1 16,-1-3 2-16,3 3-3 15,0-2 0-15,3-1 1 16,3-2 0-16,0 2-3 15,3-2 2-15,0-1-1 16,3-1 0-16,0 1-11 16,0-4-7-16,0 2-47 15,3-8-18-15,0 3-166 16</inkml:trace>
  <inkml:trace contextRef="#ctx0" brushRef="#br0" timeOffset="102572.203">14829 4419 316 0,'-3'-6'118'0,"3"6"-92"0,-3 3 8 15,3-3 0-15,0 0-18 16,0 0-3-16,0 5 0 16,0 0 2-16,0 6-8 15,0 0 7-15,0 15 3 0,0-5 2 16,-3 30 1-16,3-14 0 15,-3 26 0-15,0-10-5 16,0 50 1-16,0-21-5 16,0 56 1-16,0-35-7 15,0 32-1-15,0-32 0 0,3 43 2 16,0-35 6-16,0 3 2 16,0-27-1-16,-3 5 0 15,3-20-3-15,0-1-1 16,0-15-5-16,0-6-3 15,0-10-9-15,0-8-3 16,0-6-23-16,0-21-8 16,0-2-62-16,3-27-25 15,0 3-50 1</inkml:trace>
  <inkml:trace contextRef="#ctx0" brushRef="#br0" timeOffset="103256.623">14933 3471 236 0,'-6'-23'90'0,"6"23"-70"0,-9-16 24 16,9 16 4-16,-3-6-3 16,3 1 0-16,-3 2-9 15,0-5-3-15,0 6-18 16,0-1 2-16,0 16 1 0,0-2 1 16,-3 34 1-16,0-8 4 15,0 66 5-15,1-29-5 16,-4 98 0-16,3-42-4 15,0 79-3-15,3-56-9 16,-3 38-5-16,3-48 6 16,-3 2 4-16,3-34-2 15,-3 8 1-15,3-29-5 16,0-13-2-16,0-16-7 0,0-11-3 16,0-10-27-16,0-32-11 15,0 0-51-15,3-32-22 16,0 3-80-1</inkml:trace>
  <inkml:trace contextRef="#ctx0" brushRef="#br0" timeOffset="104954.695">14930 3667 340 0,'-18'-5'126'0,"12"2"-98"0,-3 1 19 0,6 2 3 15,0 0-17-15,3-3-1 16,-3 3-13-16,3 0-1 15,0 0-11-15,0 0-2 0,0 0-1 16,3 0 2-16,3 0 3 16,3 0-2-16,3 0-2 15,3-3 4-15,6 3 4 16,3-2-3-16,-3 2 0 16,-4 0-2-16,10 0 0 15,9 0-4-15,0 0-1 16,-1 0-1-16,1-6 1 15,3 1-2-15,8-3-1 16,10 0 3-16,2 0 0 0,1 8-1 16,-3-8 1-16,-4 3-2 15,7-3 2-15,8 0-2 16,4 3-1-16,2 2-2 16,-20 6 1-16,-10-1 3 15,13-2 1-15,20 3-1 16,4 5-2-16,-1 0 1 15,-21 0-1-15,-11-3-3 16,9 3 2-16,-10-3 1 16,22 1 2-16,-16-4-3 15,22 4 0-15,-16-4 3 16,10 1 1-16,-13 0-4 0,10-1-1 16,-13-2 3-16,22 3 1 15,-16 0 0-15,13 2-2 16,-13-3 1-16,7 1-1 15,-16 0 0-15,13-3 0 16,-12 0 0-16,20 0 0 16,-14 0 0-16,11 2 2 15,-11 1-3-15,2 0-2 16,-11-1 2-16,11 1 0 16,-11 0 1-16,20 2 2 15,-8-2-1-15,8-1-1 16,-14 1 1-16,8 2 1 15,-11-2-1-15,17 2-1 16,-11-5 1-16,20 5-1 0,-14-2 0 16,5 2 0-16,-14-2 0 15,14 0 0-15,-11-3 0 16,26 0 0-16,-17 0 0 16,11-3 0-16,-14 0 0 15,11-2 0-15,24-3 0 16,1 3 0-16,-28 0 0 15,-5 2 0-15,-13 0 0 16,7 1 2-16,-10-1-1 16,16 0-1-16,20 1-2 15,-23-1 1-15,-13 0 1 16,10 3 2-16,-13 0-1 16,4-2 2-16,11-4-4 15,13-2 0-15,-7 3-1 0,1 0 0 16,-4 2 2-16,-26 3 0 15,-9 0 0-15,8 0 2 16,-5 0-1-16,3-2-1 16,-9-1 1-16,5-2-1 15,-5-1 0-15,6 1 2 16,-6 0-1-16,6 0 2 16,-7-1-4-16,4 1-2 15,-6 0 2-15,3 2 0 16,-6-2 1-16,2 2 0 15,-5 0 0-15,0-2 0 16,-3 2 2-16,0 1 1 0,-3 2-4 16,-3-3-1-16,0 1 1 15,-3-1 2-15,-3 0 0 16,-6-2 2-16,3 0-2 16,-12-3-1-16,3 2 1 15,-12-2 1-15,3 3-1 16,-9 0-1-16,6 0-2 15,-2-1 1-15,5 6 1 16,0-5 2-16,3 2-1 16,0 1-1-16,-6-1 1 15,6-5-1-15,3 3 0 16,10 5 2-16,-1 0-3 16,3 0 0-16,0 0-1 0,8 0 0 15,-2 0 2-15,15 5 2 16,-3-2-1-16,18 2-1 15,-6 0-2-15,8 3 1 16,-5 0-1-16,0 5 0 16,-6-2 4-16,-1 5 1 15,-5-3 5-15,-3 11 3 16,-3-11 2-16,-6 11 3 16,-3-5-5-16,-9 12 1 15,0-4-1-15,-18 5 3 16,6-6-7-16,-12 0-2 15,4-4-1-15,-1-4 2 16,3-2-3-16,3-3-2 16,3-2-3-16,0-3 1 15,3 0-15-15,0-6-4 0,4 1-41 16,-1-8-17-16,3 2-161 16</inkml:trace>
  <inkml:trace contextRef="#ctx0" brushRef="#br0" timeOffset="106529.551">18425 2985 444 0,'-9'7'165'0,"9"-7"-129"0,0 3 2 16,0-3-8-16,0 0-10 16,0 0 3-16,6 0-7 15,-3 0 1-15,3-5-10 16,0 0 0-16,0-6 3 0,0 0 0 16,0-5 2-16,-1 3-4 0,-2 0 0 15,0 0-5 1,0 2 0-16,0 3-1 0,0-5 1 15,-3 2 0-15,0 4 1 16,0-7 0 0,0 6 0-16,0 3-2 0,0 0 1 15,0-1-2-15,0 4-1 16,0 2 1-16,0-5-1 16,0 2 0-16,0 0 2 15,0 1-1-15,0-4 2 16,0-2 4-16,0-5 6 15,0 3-1-15,0 2 1 16,0-6-3-16,0 6-1 16,0 3-3-16,0-3-1 15,0 11-3-15,0 15-2 16,0-2 5-16,0 32 1 16,0-8 0-16,0 39 1 0,0-16-2 15,3 25 0-15,-3-17-3 16,3 1 1-16,0-19-2 15,0-1-1-15,0-9 1 16,0-6-1-16,-3-8 0 16,0-8 2-16,0-5-6 15,0-16 1-15,0 0-4 16,0-21 2-16,0 2-2 16,-3-39 0-16,0 10-1 15,-6-18 2-15,3 13 2 16,-3-26-1-16,-2-16 4 15,2 21 0-15,3 10 1 16,6 11 2-16,9 6-1 0,5 10-1 16,13 0-2-16,12 7 1 15,9 12 1-15,2 5 0 16,1 13 0-16,-10 2 0 16,-2 12 0-16,-6 4 0 15,-3 9 0-15,-15-4 2 16,-4-4 3-16,-5 13 2 15,0-6 3-15,-15 3 1 16,3-5-1-16,-23 2-1 16,2-4-3-16,-12-4 1 15,6-7-4-15,-2-1-2 16,5-2 0-16,3-5-1 0,3 0 0 16,4-3 0-16,2 0-3 15,3-6 0-15,3 4-29 16,3-4-12-16,3 4-226 15</inkml:trace>
  <inkml:trace contextRef="#ctx0" brushRef="#br0" timeOffset="169331.851">16671 14145 536 0,'-3'-3'200'0,"3"3"-155"0,-2 0 9 16,2 0-5-16,0 0-23 0,0 0-3 16,0 0-11-16,0 0-5 15,0 0-4-15,0 0 2 0,0 0 1 16,0 0 2-16,0 5 0 15,0-2-2-15,0 10 1 16,0-2-4-16,0 18 0 16,0-5-1-16,0 31-2 15,0-10 1-15,2 5-1 16,1-10 2-16,3 0 1 16,-3-8 1-16,3-1 0 15,0-4-2-15,0-3 1 16,-3-3-2-16,0 0-1 15,0-5 1-15,0-3-1 16,0 0 0-16,0-2 0 16,-3-3 0-16,0-3 0 15,0-2-25-15,-6-6-10 0,3 0-161 16,0-15-72-16,-12-19 57 16</inkml:trace>
  <inkml:trace contextRef="#ctx0" brushRef="#br0" timeOffset="170186.075">7950 14227 488 0,'-3'-11'184'0,"3"11"-143"0,3-13 12 0,-3 13-4 16,0-5-16-16,0 2 0 16,0 0-7-16,3 1-2 15,-3-1-13-15,0 0 2 0,0 3 1 0,0 0-3 16,3 21 1-16,0-5-3 16,0 37 0-16,0-10-5 15,3 7-1-15,-4-10-1 16,4-1-2-16,-3-7-2 15,0-8 1-15,0-3-6 16,-3-5 0-16,0-3-50 16,-6-13-22-16,3 0-179 15</inkml:trace>
  <inkml:trace contextRef="#ctx0" brushRef="#br0" timeOffset="170815.55">7470 13094 560 0,'-26'-53'209'0,"17"24"-163"0,6-5-2 0,3 29-12 16,6-6-22-16,6-5-1 15,0 8-5-15,-1 3-1 16,10 2-1-16,9 11-2 0,3 13 3 16,-3 14-2-16,-10 7 2 15,-5 0 9-15,-12 1 4 16,-9-4-1-16,-3-4 1 16,3-6-9-16,-8 11-4 0,2-9-2 15,-3 1 1-15,3-5-1 16,3-6 2-16,0-3-4 15,6-15 0-15,0 0-1 16,12-14-2-16,-3 0 0 16,24-12 3-16,-7 4-2 15,28-26-1-15,-12 8 0 16,8-16 0-16,-8 13 0 16,-3 1 0-16,-9 7 5 15,-4 5 1-15,1-4 4 16,-12 15 3-1,-12 11-2-15,0 2-2 16,-12 21 0-16,3-2-6 16,-20 19 1-16,-13 10 0 0,12-11 0 15,6-5 2-15,9 11 3 16,1-8-2-16,19 10-2 16,1-8 2-16,24 6 2 15,-6-8-2-15,12-3-2 16,-10-5 0-16,13-8-1 15,-9-3 0-15,6-8 0 16,-7 0-5-16,1-5-1 16,-3 0-28-16,-3 0-13 15,-6 0-136-15,0 3-60 16</inkml:trace>
  <inkml:trace contextRef="#ctx0" brushRef="#br0" timeOffset="174780.387">16668 13197 260 0,'-2'-21'96'0,"-1"11"-75"0,0-6 25 0,3 8 6 0,-3-3-7 16,0 1 0-16,0-4-3 15,0 4-2-15,0-1-21 16,0 3 0-16,3 3 1 0,0 2-9 16,-3 14-3-16,0 18 1 15,0 16 2-15,0 13-6 16,0 35-3-16,0 10 5 15,3 3 3-15,0 16-1 16,0-1 2-16,3-15-2 16,0-16 0-16,3-13-3 15,0-11-1-15,0-8-3 16,0-13-2-16,0-10-8 16,0-22-16-1,-6-13 2-15,0-5-9 16,-6-9-3-16,-6-10 8 15,-9-13 5-15,-6-15 12 0,-6-1 5 16,-5 5 15-16,-1 8 5 16,3 9 0-16,0 7 3 15,10 5-1-15,5 3 0 16,18 3-7 0,15 0-8-16,15 0-3 15,14 2-2-15,4 3 0 16,11 0-3-16,13 6 1 15,2 2 6-15,-5 5 4 16,-10 3-3-16,-11 5-2 16,-12 0 6-16,-12 8 5 15,-7-5 9-15,-31 27 5 0,-19 2-3 16,-6 0 0-16,1-3-1 16,-1-2-2-16,3-3-8 15,6-6-3-15,7-7-5 16,5-3-3-16,6-5-7 15,3-5-1-15,9-6-24 16,9-8-9-16,9-4-105 16,18-15-45-16</inkml:trace>
  <inkml:trace contextRef="#ctx0" brushRef="#br0" timeOffset="177229.742">8030 14248 280 0,'-6'-8'107'0,"6"3"-83"0,-6-1 24 15,6 4 6-15,-3-1-10 16,-3 0-2-16,-3 1-6 15,0-1-2-15,-6 0-19 16,-2 3-2-16,-4 3-2 0,-6 5-2 0,-3 11 2 16,0 20-6-16,10 6-3 15,5-8 7-15,9 11 6 16,0-8-3-16,15-3 1 16,0-6-2-16,12-4 3 15,-4-3-1-15,10-16 0 16,-3-1-5-16,18-28 0 15,-7 3-3-15,13-32 0 16,9-14-3-16,-16 8-2 16,-14 6 3-16,-18 3 0 15,-15 4-4-15,-15 9 1 16,-9 18 0-16,-5 16 0 16,-10 13-3-16,-6 14 2 15,-2 31 3-15,14-5 3 0,6-11-2 16,4 11-2-16,5-11-3 15,21-5 1-15,0-5 1 16,21-13 2-16,-3-3 3 16,14-24 4-16,-5 2-2 15,21-44 1-15,14-19-7 16,-2 3-1-16,-12 5 0 16,-16 3 2-16,-14 13-1 15,-12 16-1-15,-15 18 1 16,-12 17-1-16,-2 15 2 15,2 13 1-15,3-5-1 16,-12 37 1-16,7-13-4 16,-1 6 0-16,3-12-12 0,12 1-5 15,3-8-21-15,12-3-8 16,0-11-70-16,18-7-31 16,15-6 242-16,2-16 113 15</inkml:trace>
  <inkml:trace contextRef="#ctx0" brushRef="#br0" timeOffset="177764.556">7988 14555 356 0,'-12'-13'132'0,"9"5"-103"0,-2 0 12 0,2 5-1 16,0 3-11-16,0 0-2 16,0-3-4-16,0 1-3 15,3 2-10-15,0 0-4 0,-3 5-2 16,3 11 9-16,0 8 3 16,0 7 4-16,-3 25 0 15,0 23-7-15,0-10 0 16,0-13-2-16,-3 55 1 15,3-24-2-15,0 16 1 16,3-23-2-16,3 12 0 16,-3-18 1-16,3 0 4 15,0-10-6-15,3-11 0 16,-3-8-6-16,0-11-4 16,0-5-17-16,3-15-5 15,0-4-52-15,0-20-23 16,-1-1-118-1</inkml:trace>
  <inkml:trace contextRef="#ctx0" brushRef="#br0" timeOffset="180090.067">8182 15282 284 0,'-21'-13'107'0,"12"10"-83"0,-9 1 17 16,12 2 4-16,-3 2-9 15,-3 1 2-15,1 2-5 16,2 1 0-16,0-4-18 16,0 1 2-16,3 0 1 0,3-3-4 15,0 0 2-15,3 0-7 16,3 2-3-16,6 1 3 15,3 0 4-15,0-1-3 16,14 1 0-16,-2-3-4 16,15 0 1-16,14-3-2 15,-2 1 2-15,3-4-2 16,5-2 0-16,10 0-3 0,2 3 1 16,3 2-2-16,-11-2 2 15,0 0-2-15,8 2 2 16,9 1-2-16,1 4 2 15,-4 6-2-15,-5 0-1 16,2 3 1-16,9-1-1 16,10 1 0-16,-4-1 2 15,-9-2-3-15,1 0 0 16,-22-2 1-16,39 2 2 16,-5-3-3-16,-7 0-2 15,-3 0 4-15,7 1 1 16,11-4-3-16,-6 1 1 15,-9-3 0-15,-2 0 0 16,-22 0 0-16,37-3 2 0,-4 1-1 16,-9-1-1-16,-9 0 1 15,1 1 1-15,2-1-1 16,7 0-1-16,-1-2-2 16,-6 3 1-16,-8-4 1 15,5 1 2-15,6 0-3 16,4-1 0-16,-1 4 1 15,-11 2 2-15,-7 0-1 16,3 0-1-16,7 0 1 16,2 2-1-16,15 4 0 15,-14-1 2-15,-13 0-3 16,-2 6 0-16,2-1 1 0,10 1 0 16,-1-3 0-1,-6 0 2-15,-2 0-1 0,-10 0-1 16,1 2 1-16,3-2-1 15,5 0 0 1,6-5 0-16,-2 0 0 0,-7-3 2 16,-2 2-1-16,-4-2-1 15,4 0-2-15,2 5 1 16,4 1 3-16,-4-4 1 16,-5 4-4-16,-4-4 1 15,-5 1 0-15,0 0 0 16,5-3 0-16,7 0 0 15,2 0 0-15,1 0 0 16,-7 2 2-16,-5 1 1 16,-10 0-4-16,1-1 1 0,0 1-2 15,2-1 0-15,7 1 2 16,0 0 2-16,-1 2-3 16,-2-2 0-16,-4-1 1 15,-2 1 2-15,-6-3-1 16,2 3 2-16,4-1-2 15,3 1-1-15,5 0 1 16,-2-1-1-16,-4 1 0 16,1 0 0-16,-3-1 0 15,-7 3 0-15,-2-5 0 16,3 0 2-16,3 0-3 0,2-5 0 16,7 3 3-16,2 2 1 15,-2 0-4-15,-3 0 1 16,-4 0 0-16,-8 0 0 15,-3 2 0-15,-4-2 2 16,4 5-1-16,-3-5-1 16,0 0 1-16,2 0-1 15,1 0-3-15,3-5 2 16,0 5 1-16,2-2 2 16,1 2-1-16,-6 0-1 15,0 0 3-15,-1 0 0 16,-5 0-4-16,0 0 1 15,0 0-2-15,-1 0 0 16,1 0 2-16,0 0 2 0,3 0-1 16,0 0 2-16,2 0-2 15,1 0-1-15,0 2-2 16,0-2 1-16,-4 5 1 16,4-5 0-16,-6 0 0 15,-3 0 0-15,-1 0 0 16,-2 0 2-16,0 0-3 15,0-5 0-15,0 3 1 16,3-1 2-16,-1 0-1 16,4 1-1-16,0-1 1 15,-3 0-1-15,-3 1 0 16,-3-1 0-16,-4 3 0 16,-2-3 0-16,-3 1 0 15,-3 2 2-15,-3-3-1 0,-3 0-1 16,0-2 1-16,-6-3-1 15,-3-2 0-15,-3-6 2 16,-2-5-1-16,-4-6-1 16,-3-2 1-16,-3-3 1 15,0 11-1-15,0 3-1 16,1 2-2-16,-4 2 1 16,0 1 1-16,3 3 2 15,-3-1-3-15,4 3 0 16,2 0 1-16,3 3 0 15,6 0 0-15,12-1 0 16,12 6-3 0,9 3 2-16,3 2 1 0,5 1 0 15,7 1 0-15,6 1 0 16,2 3 0-16,1 2-3 16,0 3 2-16,-7 0 1 15,-5 0 0-15,-9 0 0 16,-3-3 0-16,-6 0 0 15,-3 3 2-15,-7 3-3 16,-5-1 0-16,-5 6 5 16,-7-3 2-16,-6 6 0 15,-9-1-1-15,-6 6-3 16,-2 7 1-16,-1 14-2 0,3 6 2 16,3-4 0-1,3-5 1-15,4-7-2 0,2-9-2 16,3-7 3-16,3-9 0 15,3-5 3-15,0-7 1 16,3-6-3-16,3-16-1 16,3-19-1-16,6-20-2 15,3-9-2-15,0 9 1 16,0-3 1-16,0-6 0 16,0-5 0-16,0 6 0 15,0 5 2-15,0 7 1 16,-6 12-4-16,0 7 1 15,0 8-2-15,0 5 0 16,-3 4 2-16,3 4 0 16,-3 3-3-16,0 3 2 0,3 0-1 15,0 2-2 1,0 0-13-16,0 3-6 0,0 0-32 16,3 8-15-16,3 11-157 15</inkml:trace>
  <inkml:trace contextRef="#ctx0" brushRef="#br0" timeOffset="183328.061">12540 15878 420 0,'-6'2'159'0,"6"-2"-124"0,0 0 0 16,0 0-11-16,3 0-13 0,0 0 1 15,3-13-7-15,-3 2-3 16,3-15-1-16,0 2-1 16,0-8 0-16,0-7 8 0,-3 10 5 15,-1 5 2-15,-4-3 1 16,-1 6 3-16,-3 0 2 16,0 5-5-16,-6 0-1 15,3 3-5-15,-12 3 1 16,3 2-2-16,-12 2 0 15,7 1-3-15,-10 2-1 16,3-2-3-16,-6 10 1 16,9-2 2-16,-2 2 4 15,5 6-2-15,3 7 1 16,3-2-3-16,12 16 2 0,0-6-2 16,18 9 0-1,0-6-6-15,21-3 1 0,-6-4-2 16,11-17 0-16,-5 0 2 15,6-21 2-15,-6 8-1 16,2-15 2-16,-2 4-2 16,-6-2 2-16,-3 2-2 15,-7 3 2-15,-2 3 2 16,-9 3 2-16,-3 2-3 16,-9 10-1-16,3-2 1 15,-9 24 0-15,1-3-5 16,-7 22 1-16,3-9 2 15,-9 16 1-15,0-10-4 0,-9 39 1 16,10-15 0-16,-4 15 0 16,6-18 0-1,12 8 0-15,0-14-3 0,18 17 2 16,-3-17 1-16,12-2 0 16,-3-8-3-16,6-16 2 15,-4-5-1-15,10-24 0 16,-6 0 2-16,9-13 0 15,-9 0 0-15,-3-6 0 16,-4 1 0-16,-5-9 2 16,-3 11-1-16,-9-13-1 15,0 3 1-15,-6-1-1 16,0 1 0-16,-5 7 2 16,-1 1-1-16,-9 5-1 15,0 2 1-15,-3 8-1 0,6 1-3 16,-2 2 2-16,5 0-1 15,3 2 0-15,3 1 2 16,12 0 0-16,0 5 0 16,15-3 0-16,-3-5-3 15,12 0 2-15,-7 0 1 16,19-5 2-16,-3-3-1 16,12-8-1-16,-7 0 1 15,1-5-1-15,-6 2 0 16,-4 1 0-16,-5 2 2 15,-3-3 1-15,-6 6-1 16,-3 3 1-16,-3-1-15 0,-3-2-7 16,-3 2-34-1,-6-2-14-15,0 5-176 16</inkml:trace>
  <inkml:trace contextRef="#ctx0" brushRef="#br0" timeOffset="188125.468">14052 12906 356 0,'-6'-13'132'0,"6"13"-103"0,-9-8 34 0,9 8 7 15,-3-2-17-15,0-1-6 16,0 0-16-16,0 1-5 15,0 2-15-15,0 0 0 0,3 13 2 16,0-3-3-16,6 49 0 16,0-12-4-16,3 17 1 15,-3-14-4-15,3 29 0 16,-3-12-1-16,3 1-2 16,-3-12-10-16,3-11-4 0,-3-8-37 15,0-13-17-15,0-3-50 16,0-32-21-16,-1 1-30 15</inkml:trace>
  <inkml:trace contextRef="#ctx0" brushRef="#br0" timeOffset="188459.968">13966 12869 436 0,'-27'-13'162'0,"27"13"-126"0,-6-5 10 15,6 5-6-15,0 0-25 16,0 0-6-16,9-5-11 0,0 2-1 15,21-2 1 1,-7-1 3-16,22 4 2 0,-6-1-1 0,2 8-2 16,-5 1 1-16,-3 4 1 15,-6-2 5-15,-7 11 4 16,-2-3 5-16,-9 10 4 16,0-2 3-16,-12 8 3 15,0-6-3-15,-12 3-2 16,3-5 0-16,-8-3-1 15,2-5-9-15,-6-5-4 16,6-4-7-16,0-4 0 16,3 0-2-16,0-6 0 15,4 0-14-15,-1-2-4 16,3 0-52-16,0-6-22 16,6 3-137-1</inkml:trace>
  <inkml:trace contextRef="#ctx0" brushRef="#br0" timeOffset="198108.804">12977 15116 192 0,'-15'-11'74'0,"10"0"-58"0,-1 9 23 16,3-6 4-16,0-3-4 16,0-7 2-16,-3 2-6 15,-3-5-1-15,0 0-19 16,-3-1 2-16,-3 1 3 0,-6 3-7 15,-6 2-2-15,-8 8-4 16,-7 8 0-16,-3 8-4 16,-2 13-2-16,-7 8 0 15,-8 16 1-15,-19 42 5 16,-2 17 4-16,6 33 2 16,8 27 5-16,7 53 1 15,8 5 1-15,12 30-9 0,16 20-4 16,14-23 2-16,18 5 2 15,8-48-4-15,22-34 1 16,30-13-5-16,8-37 0 16,3-30 1-16,16-47 0 15,17-37 4-15,-6-21 5 16,3-48-7-16,15-34-1 16,3-56-3-16,-12-15 1 15,-5-43-2-15,2-64-1 16,-9-5-13-16,-27 48-6 15,-20 66-4-15,-6-79-1 16,-22-11 11-16,-29 42 8 0,-20 45 1 16,-13 40 2-16,-12 27-5 15,-14 23-3 1,-19 21-34-16,-2 17-14 0,12 10-36 16,8 7-14-16,3 1-24 15</inkml:trace>
  <inkml:trace contextRef="#ctx0" brushRef="#br0" timeOffset="-175774.302">20071 12390 424 0,'-30'-5'159'0,"30"5"-124"0,-24-2 24 0,21 2 3 0,-3-3-22 16,0 3-3-16,0-3-19 15,3 1-6 1,3-6-8-16,0 2 2 0,9-4 3 0,0 2-3 15,12-3-1-15,-6 1-2 16,9 4 0-16,-3 1 0 16,5 8 3-16,-5-1-3 15,3 9-2-15,-6-3 4 16,0 8 1-16,-3-3 0 16,-6 11 1-16,0-6 0 15,-9 19 1-15,0-5-2 16,-9 16-1-16,0-11-3 15,-9 2 1-15,3-4 0 16,-6-6 1-16,3-5-2 16,3-3 1-16,4-5-4 15,8-11 0-15,0 0-1 16,17-26 0-16,-2 3 2 0,12-19 2 16,-3 5-1-16,18-8-1 15,-10 8-2-15,19-5 1 16,-9 8-1-16,5-5-2 15,-8 7 5-15,-6 1 1 16,-6 5 0-16,-6 2 1 16,-4 3 0-16,-11 9 1 15,0-1-2-15,-17 10-2 16,-1 1 1-16,-15 7-1 16,6-2 2-16,-6 11 1 15,4-3 1-15,-1 16 2 16,6-6-1-16,6 22 2 0,3-11-6 15,12 10-1-15,0-10 0 16,21 0 2-16,-3-8-6 16,35-5 1-16,-14-5-15 15,12-9-3-15,-10-2-49 16,13-13-21-16,-9 0-136 16,11-16-76-1,-8 2 145-15</inkml:trace>
  <inkml:trace contextRef="#ctx0" brushRef="#br0" timeOffset="-175520.132">20910 12525 600 0,'-26'-5'222'0,"26"5"-172"0,0-5-10 0,0 5-15 15,14-3-21-15,-2 1-2 16,18-1-6-16,-6 0 0 16,9 1 2-16,-7-1-17 0,1 0-7 15,-3 1-11-15,-3-1-2 16,-3 0-17-16,-3 1-4 16,-3-1-30-16,-4 0-12 15,-2 1-63 1</inkml:trace>
  <inkml:trace contextRef="#ctx0" brushRef="#br0" timeOffset="-175348.44">21077 12330 544 0,'-12'2'203'0,"12"-2"-158"0,-12 13 14 16,12-10-6-16,0 8-25 16,0-1-5-16,0 17-14 15,0-6-4-15,6 27-3 16,-3-9-8-16,6 11-1 0,0-7-15 15,3-1-3-15,-3-7-53 16,3-6-24-16,-3-3-126 16</inkml:trace>
  <inkml:trace contextRef="#ctx0" brushRef="#br0" timeOffset="-174811.228">21416 12179 368 0,'-20'-50'140'0,"20"50"-109"0,-24-43 16 0,21 38 0 16,-9-6-17-16,3 3-3 16,-9 0 2-16,3 0 4 15,-6 3-18-15,3 0 5 0,-8 5 3 16,2 0-3-16,-9 8-2 0,3 0-2 15,-17 18 0-15,11-5-4 16,-9 19 0-16,7-8-3 16,-1 8 2-16,6-6-4 15,6 8-2-15,4-5 2 16,8 35 0-16,3-17 1 16,18 14 0-16,0-13-7 15,26 5 0-15,-5-11-1 16,15 0 2-16,-9-5-6 15,11-19 1-15,-8-4-1 16,21-14 2-16,-7 0 1 16,13-19 3-16,-13 0-1 15,4-39-1-15,-12 8-2 16,-1-16 1-16,-8 10 1 16,-6-24 2-16,-6 17-1 0,-9-19 2 15,-4 13 0-15,-14 0 1 16,1 14-2-16,-16 7-2 15,3 8-2-15,-6 8-1 16,6 6-18-16,-3 10-7 16,6 0-40-16,7 24-19 15,-1-3-146 1</inkml:trace>
  <inkml:trace contextRef="#ctx0" brushRef="#br0" timeOffset="-174039.211">22068 12599 508 0,'-3'-15'189'0,"3"15"-147"0,3-35 2 16,-3 33-9-16,3-12-22 15,0 4-2-15,0-9-7 16,0 3-3-16,-3-5 0 15,0 3-1-15,-6-6 2 0,3 3 5 16,-12 0 6-16,3 2-1 16,-17 8 1-16,2 1-3 15,-15 12 1-15,4 1 0 16,-1 10 3-16,9-2-5 16,3 13-3-16,3-6-1 0,13 19-1 15,-1-5 0 1,21 5 0-16,-1-8-2 0,22-8-2 15,-6-2 1-15,12-16 1 16,-9-1-3-16,2-12 0 16,-2 2 1-16,-3-6 2 15,-3 1 1-15,-6 0 1 16,-3 2 2-16,-3 1 1 16,-1 2-1-16,-8 5 1 15,0 1-4-15,-8 12-2 16,2-2-3-16,-18 29 1 15,3-8 1-15,-18 19 2 16,6-11-3-16,-5 37 0 16,8-11 1-16,3 22 0 0,6-19 0 15,9 6 2 1,4-14-3-16,19 5 0 0,-2-12-4 16,18-4 1-16,-6-10 0 15,9-15 2-15,-6-4 1 16,2-15 1-16,1-1 0 15,-6-10 0-15,-3 0-3 16,-3-10 2-16,-3 2 1 16,-3-21 2-16,-3 3-1 15,-6-11 2-15,0 8-4 16,-15-3-2-16,3 8-1 16,-24 3 0-16,3 5 0 0,-8 3 0 15,8 3 5 1,3 4 1-16,6 4 2 0,9 4 0 15,3 1-2-15,21 5 1 16,-3 0-2-16,30 5-1 16,-9 1-4-16,12-6-2 15,-10 0-28-15,19-8-10 16,-12 3-165-16,23-11-72 16,-11 2 91-1</inkml:trace>
  <inkml:trace contextRef="#ctx0" brushRef="#br0" timeOffset="-173705.359">22434 12401 480 0,'-35'0'181'0,"35"0"-141"0,-9 0 22 16,9 0 0-16,3 3-32 0,-3-3-6 16,18 2-13-16,-4 1-5 15,13 0-3-15,-6-1-7 0,15 1-2 16,-6 0-17-16,8-3-5 15,-8 0-30-15,0 0-13 16,-3 0-44-16,-13 0-19 16,4 0-28-1</inkml:trace>
  <inkml:trace contextRef="#ctx0" brushRef="#br0" timeOffset="-173525.366">22393 12491 560 0,'-24'11'209'0,"24"-11"-163"0,6 10 7 0,-6-10-9 0,18 11-27 16,-6-1-7-16,8 4-13 15,4-4-6-15,15-2 5 16,-6-3-30-16,20-7-9 0,-8 2-104 16,11-3-43-16,-11 3-2 15</inkml:trace>
  <inkml:trace contextRef="#ctx0" brushRef="#br0" timeOffset="-169941.664">22979 12364 532 0,'-30'-11'198'0,"30"11"-154"0,-18-15 9 16,18 15-6-16,0-11-27 0,0 3-6 16,12-11-2-16,-6 6 2 15,12-3-8-15,-3 3 1 16,18 16 0-16,-6-3-1 0,11 16 1 16,-8-3-4-16,0 11 0 15,-6-6-1-15,-9 9 1 16,-4-3-4-16,-16 20 0 15,-1-6 3-15,-12 7 1 16,3-8-1-16,-9-6-2 16,6-4 1-16,-3-11-1 15,9-3 0-15,0-13 2 16,4 0-1-16,8-21-1 16,0 2-2-16,17-10-1 15,-2 5 2-15,24-7 2 16,-9 4-2-16,8-10 0 15,-5 5 1-15,-3-2 2 0,-6 7-1 16,0 4-1-16,-7 1 3 16,-8 7 2-16,0 4-2 15,-18 19-2-15,3 0 2 16,-23 16 0-16,5-8-4 16,-9 15 1-16,12-4-2 15,6 23 0-15,1-10 0 16,31 7-2-16,-5-10-8 15,21-5-5-15,-6-5-33 16,12-12-15-16,-7-1-61 16,31-22-27-16,-13 2-43 15</inkml:trace>
  <inkml:trace contextRef="#ctx0" brushRef="#br0" timeOffset="-169729.764">23771 12412 540 0,'-39'-6'200'0,"33"6"-155"0,0-2 16 0,6 2-5 16,12-3-35-16,9 0-11 16,6 1-7-1,-3-1-3-15,5 0-18 0,-2 3-5 0,-3 0-27 16,-3 0-8-1,-3 0-37-15,-6 0-18 0,3 0-76 16</inkml:trace>
  <inkml:trace contextRef="#ctx0" brushRef="#br0" timeOffset="-169533.838">23869 12176 464 0,'-18'-16'173'0,"15"16"-135"0,-3 3 34 16,6 2 7-16,-3 8-24 15,3 11-7-15,0 8-23 16,0 2-11-16,0 6-8 16,0 0-7-16,0 5-2 0,3 5-20 15,-3 0-10-15,9-2-38 0,-6 0-15 16,6-9-63-16,9-12-27 16,0-14 11-1</inkml:trace>
  <inkml:trace contextRef="#ctx0" brushRef="#br0" timeOffset="-169025.961">24066 12147 304 0,'-15'-45'115'0,"9"27"-89"0,-9-4 36 0,9 14 11 0,-3 0-13 15,-3 1 0-15,-6-1-10 16,3 0-4-16,-8 2-25 16,-1 4-2-16,-6 2 2 0,-3 2-3 15,-2 6-1-15,-7 6-3 16,6 9 1-16,-3 12-6 16,1 7-1-16,5 3 0 15,6-3 0-15,6 3-4 16,9 0-1-16,9 8 1 15,15 16 0-15,12 5-2 16,15-8-2-16,3-7 1 16,-1-12-1-16,7-10-3 15,2-10 2-15,13-6 1 16,8-13 2-16,-2-11-3 0,-7-21 0 16,-5-13 1-1,-9-13 2-15,-10 0-3 0,-2-1 0 16,-12 1 1-16,-3-8 0 15,-9-8 0-15,-12 0 2 16,0 5-6-16,-12 11 1 16,-6 7-12-16,-9 9-3 15,-9 5-20-15,4 5-8 16,2 8-55-16,9 5-22 16,9 9-81-1</inkml:trace>
  <inkml:trace contextRef="#ctx0" brushRef="#br0" timeOffset="-168628.631">24631 12335 400 0,'-24'-19'151'0,"15"6"-118"0,-5-5 36 0,14 10 6 15,-3-3-21-15,0 1-6 16,-3-1-13-16,6 3-2 16,-3 5-2-1,-3 27-16-15,6 8 0 16,-3 8-1-16,0 23-3 0,0 24-1 15,0-2-6-15,0-6-3 16,3 17 0-16,0 4-1 16,3-12-3-16,3-14 0 15,0-14-5-15,0-15-2 16,-3-7-22-16,6-9-9 16,-6-19-95-1,5-18-85 1,-8-18-66-16,0-9 130 15</inkml:trace>
  <inkml:trace contextRef="#ctx0" brushRef="#br0" timeOffset="-168313.104">24417 12248 460 0,'-12'-67'173'0,"15"30"-135"0,9-10-8 15,0 31-12-15,12-3-17 16,11 1-3-16,16 2-2 15,-3 8 3-15,2 5 0 16,-5 9 1-16,5 10 0 0,-2 15 6 16,-6 14 4-16,-4 3 8 15,-14-6 6-15,-6-2 7 16,-15-3 3-16,-15-3 1 16,0-5 1-16,-6-5-11 15,-2-5-2-15,-10-3-10 16,0-8 0-16,-3-3-8 0,-5-5-3 15,8-3-8-15,0-2-4 16,6 0-10-16,6-1-2 16,6 1-44-16,3 2-19 15,1-2-152 1</inkml:trace>
  <inkml:trace contextRef="#ctx0" brushRef="#br0" timeOffset="-158897.683">6345 14272 312 0,'-15'2'115'0,"15"-2"-89"0,0-5 12 0,3 2-1 15,3 1 0-15,3-4 2 16,3 6-13-16,-3 0-3 15,9-2-13-15,-3-1 0 0,9-5 3 16,8-2-5-16,1 2 0 16,0 0-4-16,-9 8-1 15,-4 0 1-15,22-3 2 16,27 0-1-16,-16 6 2 16,-8-3-4-16,17 0 0 15,-11 0 3-15,44-3 3 16,30-5-4-16,-15 6-1 15,9-1-2-15,-17 8 1 0,-22-2-4 16,27 0 0-16,48 2 3 16,-6 0 1-16,-15-2 1 15,-21 2 0-15,-24 1-2 16,39-6 1-16,54 0-4 16,-7 0-2-16,-17 0 2 15,-24 2 2-15,-30 1 0 16,45-3 2-16,60 0-4 15,-25 0 0-15,-2 0 1 16,-31 3 0-16,-34-1-3 16,55-4 2-16,40-1 1 15,-16 0 2-15,9 1-1 0,16-1 2 16,-1-2-4-16,-18 2 0 16,-11 0 1-16,8 3 0 15,-23-2 0-15,14 2 2 16,-2 0-1-16,-15 0-1 15,17 0-2-15,-17 2 1 16,14 1 3-16,1 0 1 16,-15-3-4-16,17 2 1 15,-17-2 0-15,20 0 0 16,-5 0 0-16,-7-2 2 16,19 2-1-16,-10 0-1 15,25 0 1-15,-19 2-1 16,27-2 0-16,-11 0 0 0,20 0 0 15,-9-2 2-15,27-4-3 16,-18 1 0-16,15 0 1 16,-3 2 0-16,1 3-18 15,8 0-5-15,-15 3-38 16,21 2-15-16,-15 16-112 16</inkml:trace>
  <inkml:trace contextRef="#ctx0" brushRef="#br0" timeOffset="-157447.566">19416 13777 340 0,'-71'0'129'0,"50"3"-100"0,-6-1 7 16,18-2-2-16,0 3-22 0,3-1-4 15,18 6-3 1,12-2-3-16,26-1 12 0,37 0 5 15,14 1-7-15,54-1-2 16,17-5-2-16,43 0 2 16,47-3 1-16,32-2 1 15,19-3-6-15,26 0-2 16,21 0 2-16,19 0 1 16,4 0 1-16,-1-2 0 15,-34-1 4-15,-18-2 5 16,-8 2 0-16,-51 3-1 15,-15 0-11-15,-30 0-5 0,-45 6-14 16,-20-1-3-16,-30 0-85 16,-27 1-34-16,-35-9-46 15</inkml:trace>
  <inkml:trace contextRef="#ctx0" brushRef="#br0" timeOffset="-156998.23">19666 14314 340 0,'-51'-26'126'0,"45"20"-98"0,6-2-14 0,9 6-12 16,6-4-8-16,9 1 1 15,9 0 5-15,6-1 4 16,23 1-1-16,24 0 7 0,7 2 5 15,32 3 10-15,24 3 7 0,29-3-6 16,19 0-3-16,47 3-7 16,24-3 0-16,17 0 0 15,28 0-1-15,32 0 8 16,6-3 5-16,4 0-11 16,-19 1-4-16,3-1-15 15,-5 0-4-15,-40 3-46 16,1 6-20-16,-39 15-126 15</inkml:trace>
  <inkml:trace contextRef="#ctx0" brushRef="#br0" timeOffset="-152464.333">16901 12986 276 0,'3'-48'104'0,"-6"30"-81"0,-3-4 23 0,3 15 5 0,-3-4-7 16,-3-2-1-16,-3-3-16 15,-3-3-4-15,-3 1-13 16,0-1 0-16,-2 1 1 0,-1-1 2 16,-3 9 3-16,0 7-3 15,-3 8 2-15,-3 6-2 16,-5 10 2-16,-7 3-2 16,-9 8 2-16,-2 26-4 15,8 0-1-15,7-10-2 16,-7 31 0-16,9-15-4 15,-3 60-1-15,10-29 1 16,-4 67 0-16,9-38 0 16,12 64 0-16,3-51-5 15,18 33 1-15,-3-43 0 0,30 26 2 16,-6-36-3 0,23-6-2-16,-11-27 2 0,15-10 0 15,-10-15-2-15,13-17 0 16,-10-8 2-16,25-20 0 15,-16-4 1-15,13-52 2 16,-16 10-3-16,22-55 0 16,-16 21 1-16,30-85 2 15,-23 40-1-15,8-82-1 16,-17 50-4-16,-13-56-2 16,-11 54-13-16,-21-41-5 15,-21-1-5-15,-30 38 0 16,-14 28-66-16,-13 31-27 15,-20 13-49-15</inkml:trace>
  <inkml:trace contextRef="#ctx0" brushRef="#br0" timeOffset="-107319.295">5128 6919 604 0,'-21'-24'225'0,"21"24"-175"0,-9-18-5 0,9 15-16 16,0 0-20-16,0 1-1 15,6 10 2-15,-3-1 1 16,9 28-5-16,-3-6 0 0,3 64 4 16,0-19-6-16,-1 58 0 15,-2-26-2-15,3 13-2 16,-3-27-2-16,3 1 1 15,-3-16-12-15,3-11-5 16,-3-13-30-16,0-19-11 16,-3-7-96-16,3-30-39 15,0 0-5 1</inkml:trace>
  <inkml:trace contextRef="#ctx0" brushRef="#br0" timeOffset="-106986.627">5041 7049 512 0,'-59'-19'192'0,"59"19"-149"0,-21-21 14 16,18 18-5-16,9-18-26 16,0 2-4-16,21-23-10 15,-3 8 0-15,14-3-7 16,-8 5 1-16,15 6 1 0,-10 7 1 16,22 22 2-16,-12-3-3 15,8 29 1-15,-11-5-5 16,-3 7 0-16,-7-7 5 15,-14 8 3-15,-3-6-4 0,-21 9 1 16,0-9-5-16,-27 17-2 16,10-9 0-16,-16 8-1 15,9-7-5 1,-15-6-1-16,10-5-11 0,-1-11-3 16,6 0-34-16,18-16-13 15,3 1-73-15,21-9-30 16,0 3-26-1</inkml:trace>
  <inkml:trace contextRef="#ctx0" brushRef="#br0" timeOffset="-106795.099">5699 6879 592 0,'-18'11'220'0,"18"-11"-172"0,-3 2 1 0,3-2-12 16,6 0-17-16,0 0-2 0,18-2-10 15,-3-1-5-15,27 0-2 16,-10 1-1-16,16-1 0 0,-12 3-11 16,2-2-3-16,-5 2-22 15,3 2-9-15,-7-2-34 16,1 11-12-16,-6-3-130 16</inkml:trace>
  <inkml:trace contextRef="#ctx0" brushRef="#br0" timeOffset="-106584.525">5789 7194 544 0,'-30'0'203'0,"30"0"-158"0,6-5 5 0,-6 5-7 16,24-6-18-16,-7 1-2 16,31-3-13-16,-9 3-6 15,14-3-3-15,-8 3-10 0,18-6-4 16,-13 3-22-16,10-2-10 15,-13 2-23-15,1 0-7 16,-12 2-28-16,-13-2-13 16,-5 1-47-1</inkml:trace>
  <inkml:trace contextRef="#ctx0" brushRef="#br0" timeOffset="-106371.242">6116 6657 504 0,'-9'-16'189'0,"9"16"-147"0,-3 0 31 0,3 0 3 0,0 5-29 16,0-2-6-16,-6 29-19 16,0-6-6-16,-3 32-9 15,0-7-5-15,-6 33-1 0,4-15-4 16,5 21 0-16,3-18-16 16,9 4-5-16,0-12-45 15,11-1-20-15,-2-12-139 16,18-20-82-1,-6-4 144-15</inkml:trace>
  <inkml:trace contextRef="#ctx0" brushRef="#br0" timeOffset="-105635.818">6816 7067 564 0,'0'0'211'0,"0"0"-164"0,8-13-8 0,-5 13-18 16,6-13-17-16,0 2-1 15,0-29-1-15,0 6-2 16,-3-14 1-16,-3 9 1 0,-12-4 3 16,3 6 7-16,-21 5 4 15,7 6-4-15,-13 7 1 16,6 4-8-16,-12 7-1 16,7 2-2-16,-16 20-2 15,9-4 1-15,-5 35 1 16,8-8 3-16,9 11 2 15,6-11-1-15,24 0-1 0,-3-5-3 16,21-6-2-16,-6-5-2 16,15-10 1-16,-6-1-1 15,20-12 0-15,-5 2 2 16,6-11 0-16,-10 3 0 16,-2-5 0-16,-6 2 0 15,-3 4 2-15,-6-1 1 16,-7 5 3-16,-2 0-3 15,-12 11 0-15,3 0-1 16,-15 13-2-16,4-5 1 16,-16 37-1-16,6-11 0 15,-6 33 0-15,6-17-3 16,0 40 2-16,4-22 3 16,8 20 1-16,3-20-4 0,12-4 1 15,0-14 0-15,14-5 2 16,-2-11-1-16,12-10-1 15,-6-6 1-15,6-7-1 16,-6-6 0-16,2-13 0 16,-5 0 0-16,0-21 2 15,-3 3-3-15,-6-27 0 16,-3 10-4-16,-12-5 1 16,0 3 2-16,-24 3 1 15,3 5-2-15,-18 2 2 16,7 4 1-16,-1 7 0 15,6 3 0-15,6 2 2 0,4 3-1 16,14 5 2-16,0 1 0 16,35 2 3-16,-5 0-3 15,27 0-2-15,-9 0-7 16,14-3-4-16,-11 0-45 16,23-2-21-16,-11 0-181 15</inkml:trace>
  <inkml:trace contextRef="#ctx0" brushRef="#br0" timeOffset="-104785.84">7512 6996 392 0,'-45'-6'148'0,"45"6"-115"0,-47 3 37 0,41 0 8 0,-9-3-20 16,3 0-6-16,3-3-22 16,0 0-8-16,18-7-13 15,0 2 7-15,21-5 4 0,-6 2-4 16,38 3-1-16,-11 3-9 15,23 5-2-15,-14 0-2 16,17 5-2-16,-11-2-6 16,11-1-1-16,-14 1-19 15,-1 0-6-15,-11-1-21 16,-7-2-8-16,-8 0-34 16,-12 0-15-16,-3 0-78 15</inkml:trace>
  <inkml:trace contextRef="#ctx0" brushRef="#br0" timeOffset="-104521.067">7533 7112 520 0,'-21'3'192'0,"21"-3"-149"0,-6-8 5 0,6 8-8 16,6-6-14-16,0 1-1 15,21-3-7-15,-3 0-3 16,32 0-9-16,-8 3-4 0,17 0-1 0,-8 2-10 16,29-2-2-16,-17 2-27 15,8-2-11-15,-14 2-42 16,-7-2-20-16,-11 2-91 16</inkml:trace>
  <inkml:trace contextRef="#ctx0" brushRef="#br0" timeOffset="-104213.311">8125 6697 520 0,'-38'-8'195'0,"38"8"-152"0,-15 0 15 16,15 0-6-16,-3 2-24 0,3-2-5 16,3 3-12-16,0 0-5 15,18 5-3-15,-4-1-3 0,22 9 3 16,-6-2-2-16,6 4-1 15,-7-2 1-15,4 5 1 16,-6-2 3-16,0 4 4 16,-7-1 2-16,-5 1 1 15,-3-1-2-15,-9 4 1 16,0-2-4-16,-9 10-2 16,0-5-2-16,-15 22-3 15,3-12 1-15,-14 12-1 16,5-12-5-16,-3-2 1 15,3-5-11-15,3-8-3 16,3-3-35-16,7-8-13 16,-1-2-188-1</inkml:trace>
  <inkml:trace contextRef="#ctx0" brushRef="#br0" timeOffset="-103204.939">9027 6649 464 0,'-24'-21'176'0,"24"21"-137"0,-14-21 20 0,14 18-2 0,-3-2-21 15,0-1-4-15,3-2-9 16,0 3-5-16,0 0-10 16,0 0-3-16,3 5 1 0,-3 0 1 15,3 8 3-15,0-1-1 16,0 23 0-16,-1-7-1 15,1 41 0-15,0-11-4 16,-3 13-1-16,0-16 1 16,3 19 2-16,0-13-5 15,3 4-1-15,0-12 0 16,3-8 0-16,0-6-3 16,3-26 2-16,-3-3 1 15,3-23 2-15,-3 2-3 16,-3-24 0-16,-3 9-4 15,-3-49-1-15,0 17-2 0,-9-11 2 16,3 13 4-16,-6-19 3 16,3 20 2-16,-3-1 1 15,3 10 2-15,0 9 1 16,3 8-1-16,0 7-1 16,3 6-6-16,3 26 1 15,0-2 2-15,12 21 3 16,-3-6-2-16,12 25-2 15,-3-9 2-15,12 32 0 16,-6-13-1-16,8 3 1 16,-5-11-4-16,3 2 0 15,-3-10 1-15,5-8 0 16,-5-5 0-16,6-13 0 16,-6-1 0-16,11-23 2 0,-8 0 1 15,6-32 1-15,-6 8-2 16,-4-16-2-16,-5 13-2 15,-3-21 1-15,-3 11 1 16,-6-3 0-16,-3 11 0 16,-3 8 0-16,0 4 0 15,-3 22 2-15,0 3-1 16,-3 26-1-16,0-5 1 16,3 32-1-16,0-8 0 15,9 47 0-15,-3-18 0 16,6 47 0-16,-3-29-5 15,5 17-1-15,-2-25-33 0,3 0-11 16,-3-13-85-16,6-7-35 16,-3-12-46-1</inkml:trace>
  <inkml:trace contextRef="#ctx0" brushRef="#br0" timeOffset="-102968.883">9798 7091 548 0,'-21'-8'203'0,"21"8"-158"0,-6-5 5 0,6 5-9 0,0 0-22 15,0 0-1-15,3 5-1 16,0 0 1-16,0 32-10 16,0-5-2-16,0 29 0 0,0-8-5 15,0 16-1-15,0-14-9 16,3 27-4-16,-3-16-29 15,3-5-12-15,0-11-52 16,-3-15-22-16,0-3-78 16</inkml:trace>
  <inkml:trace contextRef="#ctx0" brushRef="#br0" timeOffset="-102619.447">9760 7056 540 0,'-12'-18'203'0,"12"18"-158"0,0-13-1 0,0 13-13 16,6-8-23-16,0 2-2 16,5-1-6-16,1 1-1 15,12 6 1-15,-3 0 0 0,12 6 2 16,-6-4 3-16,5 9 2 16,-5-3 8-16,-6 5 4 15,-3-2 2-15,-12 7 2 16,0-5-11-16,-15 14-2 15,0-3-4-15,-9 2-1 16,3-2-3-16,-6-3 1 16,3-5-2-16,1-6 2 15,2 1-2-15,0-8-1 16,0-1-4-16,3-4-2 16,0-1-22-16,6-8-8 15,0 1-84-15,6-3-36 0,0 2-67 16</inkml:trace>
  <inkml:trace contextRef="#ctx0" brushRef="#br0" timeOffset="-102034.928">10304 7342 448 0,'-15'5'167'16,"15"-5"-129"-16,-12-10 8 0,12 10-3 0,-3-13-23 15,1 2-3-15,-1-18-5 16,0 0 0-16,0-8-6 15,0 5 5-15,3-8 4 0,0 9 2 16,0-20 1-16,0 12-5 16,3-12-3-16,0 12-3 15,8-4 0-15,-2 9-2 16,15 2 2-16,-6 3-2 16,21 16 2-16,-6 2 2 15,8 27 5-15,-8 0 1 16,0 21 0-16,-7-8-5 15,1 14-4-15,-6-9-1 16,-3 24-1-16,-3-10-2 16,-3 10-2-16,-3-10-10 15,0-3-4-15,-3-8-35 0,0-6-15 16,-1-7-82-16,4-21-35 16,0 0-19-1</inkml:trace>
  <inkml:trace contextRef="#ctx0" brushRef="#br0" timeOffset="-101404.257">10816 6670 592 0,'-6'-5'222'0,"6"5"-172"0,0 0-1 0,0 0-12 16,3 8-20-16,0 0 1 0,3 34-11 15,-3-8-4 1,0 22-2-16,0-14 1 0,0 19 1 0,-3-11-4 15,3 19 1-15,0-13 0 16,0-3 2-16,0-11-6 16,0-10-1-16,0-6-3 15,0-34 0-15,0 3 0 16,-3-24 2-16,0 5-1 16,-3-31 2-16,0 10-4 15,0-40 1-15,0 19-1 16,-3-3 1-16,3 13 13 15,0 1 7-15,0 13 0 16,0 7 3-16,0 6-4 16,3 16-1-16,0 2-4 15,6 19 1-15,0-3-2 16,9 40 0-16,-3-8-3 0,12 16 1 16,-3-5-2-16,8-3-1 15,-5-8-2-15,3-3 1 16,-6-7 1-16,3-6 2 15,-7-2-1-15,4-14 2 16,-3-2-4-16,3-22 0 16,-3 6 1-16,3-43 0 15,-3 11-5-15,-1-10 1 16,-2 7 2-16,-3 0 1 16,-3 9 7-16,-3 10 4 15,0 5-5-15,-6 19-3 16,0 2-1-16,-3 24-1 0,0-2 0 15,0 41 0-15,0-12-5 16,0 21 1-16,0-16-31 16,3 39-12-16,0-18-102 15,6 3-44-15,9 8-22 16</inkml:trace>
  <inkml:trace contextRef="#ctx0" brushRef="#br0" timeOffset="-100752.808">11557 7437 612 0,'0'-2'228'0,"0"2"-177"0,9-37-13 0,-6 31-18 15,3-25-23-15,-3 4 0 16,0-12 3-16,0 4 2 16,-3-2 0-16,0 11 5 0,-9 2 5 15,0 3-4-15,-8 7-2 16,2 4-3-16,-15 10-3 15,3 0 1-15,-3 21 1 16,7-2-1-16,5 20-1 16,3-7 1-16,12 8 1 15,0-11-1-15,15-3-1 16,-3-5 1-16,9-7 1 16,-4-1-1-16,7-13-1 15,-6 0 1-15,3-11-1 16,-3 3 4-16,-3-8 2 15,-3 3-2-15,-3 0-3 0,0 2 2 16,-6 6 0-16,0 3-1 16,-9 17 1-16,0-1-2 15,-12 12-1-15,3-2 1 16,-9 18-1-16,3-7-3 16,1 39 2-16,5-13 1 15,6 5 2-15,3-13-3 16,9 2 0-16,0-12-1 15,12-4-2-15,0-7 3 16,6-8 2-16,-4-6 0 16,4-12-1-16,-3-1-2 15,3-13 1-15,-3 3 1 0,-3-22 2 16,-3 3-1-16,-6-21-1 16,0 8-2-16,-12-8 1 15,0 8-1-15,-18 6 0 16,3 4 2-16,-8 6 2 15,5 5-3-15,6 5-2 16,3 4 4-16,15 7 1 16,0 0-3-16,24 2 1 15,-3 1-5-15,15-3 1 16,-7 0-31-16,10-5-14 16,-9-1-103-16,20-7-43 15,16-13-15 1</inkml:trace>
  <inkml:trace contextRef="#ctx0" brushRef="#br0" timeOffset="-100444.793">11700 7120 512 0,'-53'-3'189'0,"53"3"-147"0,-18-5 26 0,15 5 0 16,3 0-32-16,0 0-7 15,6 0-16-15,0 0-6 16,24 0-4-16,-4 0-3 0,28 3 1 15,-12-1-10-15,5 1-2 16,-8 0-18-16,6-3-7 16,-10 0-41-16,1 2-17 15,-6 1-127 1</inkml:trace>
  <inkml:trace contextRef="#ctx0" brushRef="#br0" timeOffset="-100263.878">11870 7236 576 0,'-15'19'217'0,"15"-19"-169"0,21 40-9 15,-15-35-17-15,12 11-29 16,-3-3-6-16,14 3-53 16,-5-3-23-16,24 3-85 15,-9-3-34-15,26-2 58 16,-11-1 30-16</inkml:trace>
  <inkml:trace contextRef="#ctx0" brushRef="#br0" timeOffset="-99869.9">12784 7231 504 0,'-24'-34'187'0,"24"34"-146"0,-39-21 18 0,36 18-4 16,-12-2-21-16,4-1-2 15,-10 1-17-15,3 0-4 16,-3-1-7-16,3 4-3 0,-3 10 0 15,6-3-1-15,-5 29 0 16,2-5 2-16,3 24 1 16,3-10-1-16,9 18 1 15,-3-11-7-15,21 8 1 16,-6-10-4-16,24-6 0 16,-7-8 6-16,22-26 2 15,-9-2 1-15,5-20-2 16,-8 4 1-16,-3-14-1 15,-6 6 2-15,-4-17 3 16,-5 6 4-16,-6-29 2 0,-3 13-1 16,-12-8-1-16,0 11-5 15,-24-1-1-15,7 11-1 16,-22 6-2-16,9 5-10 16,0 5-6-16,7 3-50 15,5 5-19-15,3 3-115 16,15 2-48-16,9-5 80 15</inkml:trace>
  <inkml:trace contextRef="#ctx0" brushRef="#br0" timeOffset="-99606.271">12861 6935 596 0,'-9'0'222'0,"9"0"-172"0,-6 0-1 0,6 0-14 16,0 2-23-16,0 1-4 15,-6 8-1-15,3-3 0 16,-11 13-3-16,2-3-1 0,-21 54 3 16,6-14 1-16,-12 42 1 15,7-18-4-15,-4 43-3 16,9-27 0-16,-3 8-1 16,10-19-7-16,2 3 0 15,3-19-8-15,3-7-3 16,3-14-26-16,0-18-9 15,3-6-67-15,3-23-30 16,-9-6-56-16</inkml:trace>
  <inkml:trace contextRef="#ctx0" brushRef="#br0" timeOffset="-97618.793">13674 6548 372 0,'-9'0'140'0,"9"0"-109"0,-15 3 22 0,9-3 2 0,-3 0-17 16,-3-3-4-16,-3 3-14 15,-2-2-2-15,2 2-11 16,0 0-2-16,-6-3 1 0,-9-5-3 15,-3 0-2-15,-5-2 2 16,-13-6 2-16,-11-3-2 16,-10-5 0-16,7-2-1 15,-7-6 1-15,-17 1-2 16,-15 4-1-16,3 1 1 16,-13-1-1-16,-19 3 0 15,2 1 0-15,-3-1 0 0,-18-5 0 16,12-6 0-16,-9-10 0 15,-18-8 0-15,16-2 0 16,-22 2-5-16,3 11 1 16,-8-1-3-16,-16 14 2 15,4 5 5-15,-16 6 2 16,10 2-3-16,-25 5 1 16,22 6-2-16,-24 0 0 15,11 2 0-15,-23 3 0 16,15 3 2-16,-24 7 0 15,0 4-3-15,-3 12 0 16,-9 6-1-16,9 7 3 16,-9 6 0-16,-24 0 1 15,3-2 2-15,39-12 1 0,-9-4-6 16,24-3-2-16,-7-3-5 16,16-3-1-16,6 4 1 15,-4 1 1-15,28 6 6 16,-7 11 3-16,19 10 1 15,23 9 2-15,12-6 4 16,9-6 6-16,15-2-3 16,23 0 2-16,16 8-5 15,17 19-2-15,13 10-5 16,11 2 0-16,9-2 2 16,9 16 1-16,3 13-1 15,9-8 1-15,0 1-2 0,9 12 2 16,6 6-2-16,9-16-1 15,9-9 1-15,12 7-1 16,11 4 0-16,4-15 2 16,-1-14-1-16,-2-13-1 15,5-15 1-15,13-12-1 16,14-10 0-16,1-5 0 16,-7-11 0-16,15-5 2 15,15-2-3-15,3-6-2 16,-8-3 2-16,17 3 0 15,12 3-2-15,-12-1 2 16,12 1-1-16,14 2 0 16,-11 3 4-16,9-3 1 0,15 1-1 15,-9-4-2-15,14-2-2 16,4 3 1-16,-3-3-1 16,23 0 0-16,-17-3 2 15,12 3 2-15,-4 0-3 16,-8 3 0-16,17 0 1 15,-20-1 0-15,9-2 0 16,-1 0 0-16,-14 0 0 16,26-2 0-16,-17-1 0 15,6-2 2-15,8-3-1 16,-11 0-1-16,17 0 1 16,-14 0-1-16,11 3-3 15,-2-1 2-15,-21 4 1 16,11 2 2-16,-11 0-3 15,-12 0 0-15,17 0 1 0,-14 0 2 16,-9 0-1-16,18 0 2 16,-16 0-2-16,7 0-1 15,6-3 1-15,-15 3 1 16,0 0-1-16,5-5-1 16,-11-3 1-16,-18 0-1 15,3-8 0-15,0-13 2 16,-15-13 1-16,-14-14 3 15,-16-7 3-15,0 4 2 16,-11-4-1-16,-10-32-1 16,-5-14-3-16,-12 1 1 15,-10-41-4-15,-8-1-2 16,-9-36-22-16,-9 4-9 16,-15-6-49-16,-18 0-19 0,-9 19-103 15</inkml:trace>
  <inkml:trace contextRef="#ctx0" brushRef="#br0" timeOffset="-90384.518">6036 3945 480 0,'-24'-27'178'0,"12"17"-138"0,0-3 13 0,9 7-5 0,0 1-24 16,0 2-3-16,3 1-11 16,3 2-2-16,3 5-4 15,6 11 6-15,3 24 3 0,3 47 5 16,0 29 1-16,2 51-2 15,-5 0 0-15,-3-38-5 16,9 80-2-16,-6-52-9 16,15 9-2-16,-7-39 0 15,16 16 0-15,-12-32-2 16,0-13 0-16,-6-21 2 16,-7-16 2-16,-2-11 0 15,-18-24-1-15,3-4-2 16,-17-28-1-16,5 1 2 15,-15-16 0-15,6 2 1 16,-21-10 0-16,13 5-3 0,-1-7 2 16,6 7-1-16,18-11 0 15,0 6 2-15,21-10 0 16,0 7-3-16,27-5 2 16,-6 8 1-16,32 8 0 15,-14 5 0-15,2 16 2 16,-8 0 1-16,-6 24 3 15,-7-6 3-15,-11 14 2 16,-3-6-3-16,-18 11 0 16,0-8-3-16,-30 22 2 15,6-12-4-15,-14 17 0 16,5-11-8-16,3-5-2 16,6-6-14-16,4-18-6 15,2-3-68-15,12-34-30 0,3 0-111 16</inkml:trace>
  <inkml:trace contextRef="#ctx0" brushRef="#br0" timeOffset="-73173.852">17064 2270 348 0,'-32'-40'129'0,"11"27"-100"0,-15-8 18 0,18 16 0 15,0-1-16-15,3-1-6 16,-17 1-10-16,-16-7-2 16,0 0-8-16,-2 13-1 0,-13 0 0 15,-14 8-2-15,-9 10-2 16,-1 17 1-16,-5 28 1 0,-15 9-1 16,-6 12 2-16,3 33-4 15,-9 15 0-15,-6 32 3 16,5 16 3-16,22 42 0 15,21 0 2-15,17 14-4 16,28-40 0-16,8-51 1 16,21 99 2-16,0-67-5 15,56 74-3-15,-14-71 5 16,38 21 3-16,-20-53-3 16,62 24-2-16,-33-42 0 15,48-14-1-15,-32-28 2 16,35-25 1-16,-33-15-1 15,48-51-2-15,-33 3-2 0,12-39 1 16,-30 7 3-16,33-71 1 16,-33 23-4-16,15-86 1 15,-30 39-16-15,7-75-4 16,-28 52 5-16,-5-78 4 16,-7-71 7-16,-20 45 4 15,-18-10 3-15,-12 33 1 16,-9 4-2-16,-12 20-2 15,-9 28-2-15,-11 9 1 16,-13 19-15-16,-3 30-4 16,4 25-21-16,2 25-9 15,-8 18-33-15,-1 19-14 16,-8 31-37 0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28CF81E-8AEA-455E-AF99-73CF6A356F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4583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23913"/>
            <a:ext cx="44465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24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E0B994A-4969-4930-B7DB-C215AC5696FB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  <p:pic>
        <p:nvPicPr>
          <p:cNvPr id="4" name="Picture 7" descr="se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268538"/>
            <a:ext cx="619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112838" y="1237584"/>
            <a:ext cx="656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2"/>
                </a:solidFill>
              </a:rPr>
              <a:t>COMP2121</a:t>
            </a:r>
            <a:r>
              <a:rPr lang="en-US" altLang="zh-CN" sz="2800" baseline="0" dirty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Discrete Mathematics</a:t>
            </a:r>
          </a:p>
        </p:txBody>
      </p:sp>
    </p:spTree>
    <p:extLst>
      <p:ext uri="{BB962C8B-B14F-4D97-AF65-F5344CB8AC3E}">
        <p14:creationId xmlns:p14="http://schemas.microsoft.com/office/powerpoint/2010/main" val="4041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716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5635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05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46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9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02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154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623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83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39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79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5D3E084-55D2-4118-80CB-97FD0A695FD3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新細明體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F"/>
        <a:defRPr kumimoji="1" sz="20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customXml" Target="../ink/ink5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customXml" Target="../ink/ink7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customXml" Target="../ink/ink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6050" y="2895600"/>
            <a:ext cx="8851900" cy="1470025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/>
              <a:t>Existence of Non-measurable Set</a:t>
            </a:r>
            <a:endParaRPr lang="en-US" sz="4400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386263"/>
            <a:ext cx="6400800" cy="10525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Hubert Chan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71600" y="5366208"/>
            <a:ext cx="8229600" cy="1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F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Tx/>
              <a:buNone/>
            </a:pPr>
            <a:r>
              <a:rPr lang="en-US" kern="0" dirty="0"/>
              <a:t>[O1 Abstract Concepts] </a:t>
            </a:r>
          </a:p>
          <a:p>
            <a:pPr marL="457200" indent="-457200" algn="l">
              <a:buFontTx/>
              <a:buNone/>
            </a:pPr>
            <a:r>
              <a:rPr lang="en-US" kern="0" dirty="0"/>
              <a:t>[O2 Proof Techniques]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j-ea"/>
              </a:rPr>
              <a:t>How do we pick real from [0,1] </a:t>
            </a:r>
            <a:r>
              <a:rPr lang="en-US" sz="2800" dirty="0" err="1">
                <a:ea typeface="+mj-ea"/>
              </a:rPr>
              <a:t>u.a.r</a:t>
            </a:r>
            <a:r>
              <a:rPr lang="en-US" sz="2800" dirty="0">
                <a:ea typeface="+mj-ea"/>
              </a:rPr>
              <a:t>.?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534988" y="1479550"/>
            <a:ext cx="75819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Note that </a:t>
            </a:r>
            <a:r>
              <a:rPr lang="el-GR" dirty="0"/>
              <a:t>Ω</a:t>
            </a:r>
            <a:r>
              <a:rPr lang="en-US" dirty="0"/>
              <a:t> = [0,1) is uncountable. How do we pick numbers from </a:t>
            </a:r>
            <a:r>
              <a:rPr lang="el-GR" dirty="0"/>
              <a:t>Ω</a:t>
            </a:r>
            <a:r>
              <a:rPr lang="en-US" dirty="0"/>
              <a:t> uniformly at random?</a:t>
            </a:r>
          </a:p>
          <a:p>
            <a:pPr>
              <a:buFontTx/>
              <a:buNone/>
              <a:defRPr/>
            </a:pPr>
            <a:r>
              <a:rPr lang="en-US" dirty="0"/>
              <a:t>What does it mean by “uniformly at random”?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Intuition</a:t>
            </a:r>
            <a:r>
              <a:rPr lang="en-US" dirty="0"/>
              <a:t>: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For two subsets A and B, if we can get B (or A) by shifting A (or B), then it should hold that Pr[A] = Pr[B].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3C85F4-E5DA-4732-B3E0-3348D97B0D80}"/>
                  </a:ext>
                </a:extLst>
              </p14:cNvPr>
              <p14:cNvContentPartPr/>
              <p14:nvPr/>
            </p14:nvContentPartPr>
            <p14:xfrm>
              <a:off x="1082880" y="2393640"/>
              <a:ext cx="7227360" cy="355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3C85F4-E5DA-4732-B3E0-3348D97B0D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520" y="2384280"/>
                <a:ext cx="7246080" cy="357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Cyclic Shifting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57200" y="1255713"/>
            <a:ext cx="8161338" cy="2082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Take </a:t>
            </a:r>
            <a:r>
              <a:rPr lang="el-GR" dirty="0"/>
              <a:t>Ω</a:t>
            </a:r>
            <a:r>
              <a:rPr lang="en-US" dirty="0"/>
              <a:t> = [0,1).  We “identify” 1 with 0.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Cyclic shifting: a </a:t>
            </a:r>
            <a:r>
              <a:rPr lang="en-US" dirty="0" err="1"/>
              <a:t>bijective</a:t>
            </a:r>
            <a:r>
              <a:rPr lang="en-US" dirty="0"/>
              <a:t> function </a:t>
            </a:r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: 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n-US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l-GR" dirty="0"/>
              <a:t>Ω</a:t>
            </a:r>
            <a:r>
              <a:rPr lang="en-US" dirty="0"/>
              <a:t>, such that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0 ≤ s &lt; 1  and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380931" name="Object 2"/>
          <p:cNvGraphicFramePr>
            <a:graphicFrameLocks noChangeAspect="1"/>
          </p:cNvGraphicFramePr>
          <p:nvPr/>
        </p:nvGraphicFramePr>
        <p:xfrm>
          <a:off x="3169301" y="2268257"/>
          <a:ext cx="3521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公式" r:id="rId3" imgW="1752600" imgH="457200" progId="Equation.3">
                  <p:embed/>
                </p:oleObj>
              </mc:Choice>
              <mc:Fallback>
                <p:oleObj name="公式" r:id="rId3" imgW="1752600" imgH="457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301" y="2268257"/>
                        <a:ext cx="35210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9" name="Straight Connector 5"/>
          <p:cNvCxnSpPr>
            <a:cxnSpLocks noChangeShapeType="1"/>
          </p:cNvCxnSpPr>
          <p:nvPr/>
        </p:nvCxnSpPr>
        <p:spPr bwMode="auto">
          <a:xfrm>
            <a:off x="776288" y="3848100"/>
            <a:ext cx="3286125" cy="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 flipV="1">
            <a:off x="1414463" y="3848100"/>
            <a:ext cx="1035050" cy="0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" name="Straight Connector 10"/>
          <p:cNvCxnSpPr>
            <a:cxnSpLocks noChangeShapeType="1"/>
          </p:cNvCxnSpPr>
          <p:nvPr/>
        </p:nvCxnSpPr>
        <p:spPr bwMode="auto">
          <a:xfrm flipV="1">
            <a:off x="2827338" y="3844925"/>
            <a:ext cx="1035050" cy="0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" name="Straight Arrow Connector 12"/>
          <p:cNvCxnSpPr>
            <a:cxnSpLocks noChangeShapeType="1"/>
          </p:cNvCxnSpPr>
          <p:nvPr/>
        </p:nvCxnSpPr>
        <p:spPr bwMode="auto">
          <a:xfrm flipV="1">
            <a:off x="2147888" y="3562350"/>
            <a:ext cx="1147762" cy="174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3" name="TextBox 15"/>
          <p:cNvSpPr txBox="1">
            <a:spLocks noChangeArrowheads="1"/>
          </p:cNvSpPr>
          <p:nvPr/>
        </p:nvSpPr>
        <p:spPr bwMode="auto">
          <a:xfrm>
            <a:off x="2424113" y="3036888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800"/>
              <a:t>f</a:t>
            </a:r>
            <a:r>
              <a:rPr lang="en-US" sz="2800" baseline="-25000"/>
              <a:t>s</a:t>
            </a:r>
          </a:p>
        </p:txBody>
      </p:sp>
      <p:cxnSp>
        <p:nvCxnSpPr>
          <p:cNvPr id="1034" name="Straight Connector 19"/>
          <p:cNvCxnSpPr>
            <a:cxnSpLocks noChangeShapeType="1"/>
          </p:cNvCxnSpPr>
          <p:nvPr/>
        </p:nvCxnSpPr>
        <p:spPr bwMode="auto">
          <a:xfrm>
            <a:off x="4887913" y="3835400"/>
            <a:ext cx="3287712" cy="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Straight Connector 20"/>
          <p:cNvCxnSpPr>
            <a:cxnSpLocks noChangeShapeType="1"/>
          </p:cNvCxnSpPr>
          <p:nvPr/>
        </p:nvCxnSpPr>
        <p:spPr bwMode="auto">
          <a:xfrm flipV="1">
            <a:off x="6407150" y="3835400"/>
            <a:ext cx="1035050" cy="0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Straight Connector 21"/>
          <p:cNvCxnSpPr>
            <a:cxnSpLocks noChangeShapeType="1"/>
          </p:cNvCxnSpPr>
          <p:nvPr/>
        </p:nvCxnSpPr>
        <p:spPr bwMode="auto">
          <a:xfrm>
            <a:off x="7783513" y="3841750"/>
            <a:ext cx="393700" cy="6350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Straight Arrow Connector 22"/>
          <p:cNvCxnSpPr>
            <a:cxnSpLocks noChangeShapeType="1"/>
          </p:cNvCxnSpPr>
          <p:nvPr/>
        </p:nvCxnSpPr>
        <p:spPr bwMode="auto">
          <a:xfrm flipV="1">
            <a:off x="7062788" y="3551238"/>
            <a:ext cx="1146175" cy="17462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8" name="TextBox 23"/>
          <p:cNvSpPr txBox="1">
            <a:spLocks noChangeArrowheads="1"/>
          </p:cNvSpPr>
          <p:nvPr/>
        </p:nvSpPr>
        <p:spPr bwMode="auto">
          <a:xfrm>
            <a:off x="7337425" y="3025775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800"/>
              <a:t>f</a:t>
            </a:r>
            <a:r>
              <a:rPr lang="en-US" sz="2800" baseline="-25000"/>
              <a:t>s</a:t>
            </a:r>
          </a:p>
        </p:txBody>
      </p:sp>
      <p:cxnSp>
        <p:nvCxnSpPr>
          <p:cNvPr id="1039" name="Straight Connector 24"/>
          <p:cNvCxnSpPr>
            <a:cxnSpLocks noChangeShapeType="1"/>
          </p:cNvCxnSpPr>
          <p:nvPr/>
        </p:nvCxnSpPr>
        <p:spPr bwMode="auto">
          <a:xfrm flipV="1">
            <a:off x="4891088" y="3830638"/>
            <a:ext cx="681037" cy="7937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Content Placeholder 3"/>
          <p:cNvSpPr txBox="1">
            <a:spLocks/>
          </p:cNvSpPr>
          <p:nvPr/>
        </p:nvSpPr>
        <p:spPr bwMode="auto">
          <a:xfrm>
            <a:off x="358775" y="4597400"/>
            <a:ext cx="816133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Examples: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f</a:t>
            </a:r>
            <a:r>
              <a:rPr lang="en-US" sz="2400" kern="0" baseline="-25000" dirty="0">
                <a:latin typeface="+mn-lt"/>
              </a:rPr>
              <a:t>0.2</a:t>
            </a:r>
            <a:r>
              <a:rPr lang="en-US" sz="2400" kern="0" dirty="0">
                <a:latin typeface="+mn-lt"/>
              </a:rPr>
              <a:t>( [0.5,0.6] ) = [0.7,0.8].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Arial" charset="0"/>
              </a:rPr>
              <a:t>f</a:t>
            </a:r>
            <a:r>
              <a:rPr lang="en-US" sz="2400" kern="0" baseline="-25000" dirty="0">
                <a:latin typeface="Arial" charset="0"/>
              </a:rPr>
              <a:t>0.5</a:t>
            </a:r>
            <a:r>
              <a:rPr lang="en-US" sz="2400" kern="0" dirty="0">
                <a:latin typeface="Arial" charset="0"/>
              </a:rPr>
              <a:t>( [0.7,0.8) ) = [0.2,0.3).</a:t>
            </a:r>
            <a:endParaRPr lang="en-US" sz="2400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987994-7059-4B80-BE37-A29BD397DE5D}"/>
                  </a:ext>
                </a:extLst>
              </p14:cNvPr>
              <p14:cNvContentPartPr/>
              <p14:nvPr/>
            </p14:nvContentPartPr>
            <p14:xfrm>
              <a:off x="5151960" y="141120"/>
              <a:ext cx="2782080" cy="526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987994-7059-4B80-BE37-A29BD397DE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2600" y="131760"/>
                <a:ext cx="2800800" cy="528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Uniformly at Random [O1]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534988" y="1479550"/>
            <a:ext cx="75819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A selection from </a:t>
            </a:r>
            <a:r>
              <a:rPr lang="el-GR" dirty="0"/>
              <a:t>Ω</a:t>
            </a:r>
            <a:r>
              <a:rPr lang="en-US" dirty="0"/>
              <a:t> is uniformly at random if it satisfies the following condition: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For two subsets A, B, if there exists a cyclic shifting function from A to B </a:t>
            </a:r>
            <a:r>
              <a:rPr lang="en-US" dirty="0"/>
              <a:t>(and vice versa)</a:t>
            </a:r>
            <a:r>
              <a:rPr lang="en-US" i="1" dirty="0"/>
              <a:t>, then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 =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i="1" dirty="0"/>
              <a:t>B</a:t>
            </a:r>
            <a:r>
              <a:rPr lang="en-US" dirty="0"/>
              <a:t>].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Problem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/>
              <a:t>Sample space: </a:t>
            </a:r>
            <a:r>
              <a:rPr lang="el-GR" dirty="0"/>
              <a:t>Ω</a:t>
            </a:r>
            <a:r>
              <a:rPr lang="en-US" dirty="0"/>
              <a:t> = [0,1). (We omit 1 for convenience.)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Event: subset of numbers in </a:t>
            </a:r>
            <a:r>
              <a:rPr lang="el-GR" dirty="0"/>
              <a:t>Ω</a:t>
            </a:r>
            <a:r>
              <a:rPr lang="en-US" dirty="0"/>
              <a:t>, e.g. interval [</a:t>
            </a:r>
            <a:r>
              <a:rPr lang="en-US" dirty="0" err="1"/>
              <a:t>a,b</a:t>
            </a:r>
            <a:r>
              <a:rPr lang="en-US" dirty="0"/>
              <a:t>].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Question: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If we pick a real number from 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uniformly at random</a:t>
            </a:r>
            <a:r>
              <a:rPr lang="en-US" dirty="0"/>
              <a:t>, is it true that for any subset S</a:t>
            </a:r>
            <a:r>
              <a:rPr lang="en-US" b="1" dirty="0">
                <a:latin typeface="MS UI Gothic"/>
                <a:ea typeface="MS UI Gothic"/>
              </a:rPr>
              <a:t>⊆</a:t>
            </a:r>
            <a:r>
              <a:rPr lang="el-GR" dirty="0"/>
              <a:t>Ω</a:t>
            </a:r>
            <a:r>
              <a:rPr lang="en-US" dirty="0"/>
              <a:t>, Pr[S] is well defined?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Example</a:t>
            </a:r>
            <a:r>
              <a:rPr lang="en-US" dirty="0"/>
              <a:t>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If S is an interval [</a:t>
            </a:r>
            <a:r>
              <a:rPr lang="en-US" dirty="0" err="1"/>
              <a:t>a,b</a:t>
            </a:r>
            <a:r>
              <a:rPr lang="en-US" dirty="0"/>
              <a:t>], then Pr[S] = b-a.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Recall The Problem </a:t>
            </a:r>
            <a:r>
              <a:rPr lang="en-US">
                <a:ea typeface="+mj-ea"/>
              </a:rPr>
              <a:t>[O2]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Question: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If we pick a real number from </a:t>
            </a:r>
            <a:r>
              <a:rPr lang="el-GR" dirty="0"/>
              <a:t>Ω</a:t>
            </a:r>
            <a:r>
              <a:rPr lang="en-US" dirty="0"/>
              <a:t> uniformly at random, is it true that for any subset S</a:t>
            </a:r>
            <a:r>
              <a:rPr lang="en-US" b="1" dirty="0">
                <a:latin typeface="MS UI Gothic"/>
                <a:ea typeface="MS UI Gothic"/>
              </a:rPr>
              <a:t> ⊆ </a:t>
            </a:r>
            <a:r>
              <a:rPr lang="el-GR" dirty="0"/>
              <a:t>Ω</a:t>
            </a:r>
            <a:r>
              <a:rPr lang="en-US" dirty="0"/>
              <a:t>, Pr[S] is well defined?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In the remaining part, we will construct a subset M of </a:t>
            </a:r>
            <a:r>
              <a:rPr lang="el-GR" dirty="0"/>
              <a:t>Ω</a:t>
            </a:r>
            <a:r>
              <a:rPr lang="en-US" dirty="0"/>
              <a:t>, for which Pr[M] is undefined, i.e., for any number p </a:t>
            </a:r>
            <a:r>
              <a:rPr lang="en-US" b="1" dirty="0">
                <a:latin typeface="MS UI Gothic"/>
                <a:ea typeface="MS UI Gothic"/>
              </a:rPr>
              <a:t>∊</a:t>
            </a:r>
            <a:r>
              <a:rPr lang="en-US" dirty="0"/>
              <a:t> [0,1], we have Pr[M] </a:t>
            </a:r>
            <a:r>
              <a:rPr lang="en-US" dirty="0">
                <a:latin typeface="MS UI Gothic"/>
                <a:ea typeface="MS UI Gothic"/>
              </a:rPr>
              <a:t>≠</a:t>
            </a:r>
            <a:r>
              <a:rPr lang="en-US" dirty="0"/>
              <a:t>p.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If we try to assign a value to </a:t>
            </a:r>
            <a:r>
              <a:rPr lang="en-US" dirty="0" err="1"/>
              <a:t>Pr</a:t>
            </a:r>
            <a:r>
              <a:rPr lang="en-US" dirty="0"/>
              <a:t>[M], we will violate properties of probability.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Is it magic?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Equivalence Classes 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Definition of relation “</a:t>
            </a:r>
            <a:r>
              <a:rPr lang="en-US" sz="2800" dirty="0">
                <a:solidFill>
                  <a:schemeClr val="accent2"/>
                </a:solidFill>
                <a:latin typeface="MS UI Gothic"/>
                <a:ea typeface="MS UI Gothic"/>
              </a:rPr>
              <a:t>〜</a:t>
            </a:r>
            <a:r>
              <a:rPr lang="en-US" dirty="0">
                <a:solidFill>
                  <a:schemeClr val="accent2"/>
                </a:solidFill>
                <a:latin typeface="MS UI Gothic"/>
                <a:ea typeface="MS UI Gothic"/>
              </a:rPr>
              <a:t>”</a:t>
            </a:r>
            <a:r>
              <a:rPr lang="en-US" sz="2800" dirty="0">
                <a:solidFill>
                  <a:schemeClr val="accent2"/>
                </a:solidFill>
                <a:latin typeface="MS UI Gothic"/>
                <a:ea typeface="MS UI Gothic"/>
              </a:rPr>
              <a:t>:</a:t>
            </a:r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  <a:latin typeface="MS UI Gothic"/>
                <a:ea typeface="MS UI Gothic"/>
              </a:rPr>
              <a:t> </a:t>
            </a:r>
            <a:r>
              <a:rPr lang="en-US" sz="2800" dirty="0" err="1">
                <a:latin typeface="MS UI Gothic"/>
                <a:ea typeface="MS UI Gothic"/>
              </a:rPr>
              <a:t>x〜y</a:t>
            </a:r>
            <a:r>
              <a:rPr lang="en-US" sz="2800" dirty="0">
                <a:latin typeface="MS UI Gothic"/>
                <a:ea typeface="MS UI Gothic"/>
              </a:rPr>
              <a:t> </a:t>
            </a:r>
            <a:r>
              <a:rPr lang="en-US" altLang="zh-TW" sz="2800" dirty="0">
                <a:latin typeface="MS UI Gothic"/>
                <a:ea typeface="MS UI Gothic"/>
                <a:sym typeface="Symbol" pitchFamily="18" charset="2"/>
              </a:rPr>
              <a:t> y-x ∊ </a:t>
            </a:r>
            <a:r>
              <a:rPr lang="en-US" sz="2800" dirty="0"/>
              <a:t>Q</a:t>
            </a:r>
          </a:p>
          <a:p>
            <a:pPr>
              <a:buFontTx/>
              <a:buNone/>
              <a:defRPr/>
            </a:pPr>
            <a:r>
              <a:rPr lang="en-US" dirty="0">
                <a:ea typeface="MS UI Gothic"/>
              </a:rPr>
              <a:t>Two numbers are related if their difference is rational.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MS UI Gothic"/>
                <a:ea typeface="MS UI Gothic"/>
              </a:rPr>
              <a:t>Note that “〜” is an equivalence relation.  Let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C </a:t>
            </a:r>
            <a:r>
              <a:rPr lang="en-US" sz="2800" dirty="0">
                <a:latin typeface="MS UI Gothic"/>
                <a:ea typeface="MS UI Gothic"/>
              </a:rPr>
              <a:t>be the collection of all equivalence classes of “〜”.</a:t>
            </a: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MS UI Gothic"/>
                <a:ea typeface="MS UI Gothic"/>
              </a:rPr>
              <a:t>Hence,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C</a:t>
            </a:r>
            <a:r>
              <a:rPr lang="en-US" sz="2800" dirty="0">
                <a:latin typeface="MS UI Gothic"/>
                <a:ea typeface="MS UI Gothic"/>
              </a:rPr>
              <a:t> gives a partition of </a:t>
            </a:r>
            <a:r>
              <a:rPr lang="el-GR" sz="2800" dirty="0"/>
              <a:t>Ω</a:t>
            </a:r>
            <a:r>
              <a:rPr lang="en-US" sz="2800" dirty="0"/>
              <a:t>.</a:t>
            </a:r>
            <a:endParaRPr lang="en-US" sz="2800" dirty="0">
              <a:latin typeface="MS UI Gothic"/>
              <a:ea typeface="MS UI Gothi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B0330D-5E3A-4BE9-A923-7EA8CD612A5F}"/>
                  </a:ext>
                </a:extLst>
              </p14:cNvPr>
              <p14:cNvContentPartPr/>
              <p14:nvPr/>
            </p14:nvContentPartPr>
            <p14:xfrm>
              <a:off x="5008320" y="365760"/>
              <a:ext cx="3885120" cy="238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B0330D-5E3A-4BE9-A923-7EA8CD612A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8960" y="356400"/>
                <a:ext cx="3903840" cy="240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Equivalence Classes: C</a:t>
            </a:r>
            <a:r>
              <a:rPr lang="en-US" baseline="-25000" dirty="0">
                <a:ea typeface="+mj-ea"/>
              </a:rPr>
              <a:t>x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9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latin typeface="MS UI Gothic"/>
                <a:ea typeface="MS UI Gothic"/>
              </a:rPr>
              <a:t>Define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Q = </a:t>
            </a:r>
            <a:r>
              <a:rPr lang="en-US" sz="2800" dirty="0"/>
              <a:t>Q </a:t>
            </a:r>
            <a:r>
              <a:rPr lang="en-US" sz="2800" b="1" dirty="0">
                <a:latin typeface="MS UI Gothic"/>
                <a:ea typeface="MS UI Gothic"/>
              </a:rPr>
              <a:t>⋂ </a:t>
            </a:r>
            <a:r>
              <a:rPr lang="el-GR" sz="2800" dirty="0"/>
              <a:t>Ω</a:t>
            </a:r>
            <a:r>
              <a:rPr lang="en-US" sz="2800" dirty="0"/>
              <a:t>. </a:t>
            </a:r>
            <a:r>
              <a:rPr lang="en-US" sz="2800" dirty="0">
                <a:latin typeface="MS UI Gothic"/>
                <a:ea typeface="MS UI Gothic"/>
              </a:rPr>
              <a:t>Then</a:t>
            </a:r>
            <a:r>
              <a:rPr lang="en-US" sz="2800" dirty="0"/>
              <a:t>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Q </a:t>
            </a:r>
            <a:r>
              <a:rPr lang="en-US" sz="2800" dirty="0">
                <a:latin typeface="MS UI Gothic"/>
                <a:ea typeface="MS UI Gothic"/>
              </a:rPr>
              <a:t>contains all rational numbers in [0,1).</a:t>
            </a: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MS UI Gothic"/>
                <a:ea typeface="MS UI Gothic"/>
              </a:rPr>
              <a:t>Let equivalence class C</a:t>
            </a:r>
            <a:r>
              <a:rPr lang="en-US" sz="2800" baseline="-25000" dirty="0">
                <a:latin typeface="MS UI Gothic"/>
                <a:ea typeface="MS UI Gothic"/>
              </a:rPr>
              <a:t>x</a:t>
            </a:r>
            <a:r>
              <a:rPr lang="en-US" sz="2800" dirty="0">
                <a:latin typeface="MS UI Gothic"/>
                <a:ea typeface="MS UI Gothic"/>
              </a:rPr>
              <a:t> be all the numbers y in </a:t>
            </a:r>
            <a:r>
              <a:rPr lang="el-GR" sz="2800" dirty="0"/>
              <a:t>Ω</a:t>
            </a:r>
            <a:r>
              <a:rPr lang="en-US" sz="2800" dirty="0"/>
              <a:t>, such that </a:t>
            </a:r>
            <a:r>
              <a:rPr lang="en-US" sz="2800" dirty="0">
                <a:latin typeface="MS UI Gothic"/>
                <a:ea typeface="MS UI Gothic"/>
              </a:rPr>
              <a:t>x〜y. Then C</a:t>
            </a:r>
            <a:r>
              <a:rPr lang="en-US" sz="2800" baseline="-25000" dirty="0">
                <a:latin typeface="MS UI Gothic"/>
                <a:ea typeface="MS UI Gothic"/>
              </a:rPr>
              <a:t>x</a:t>
            </a:r>
            <a:r>
              <a:rPr lang="en-US" sz="2800" dirty="0">
                <a:latin typeface="MS UI Gothic"/>
                <a:ea typeface="MS UI Gothic"/>
              </a:rPr>
              <a:t> = {x</a:t>
            </a:r>
            <a:r>
              <a:rPr lang="en-US" sz="2800" b="1" dirty="0">
                <a:latin typeface="MS UI Gothic"/>
                <a:ea typeface="MS UI Gothic"/>
              </a:rPr>
              <a:t>⊕</a:t>
            </a:r>
            <a:r>
              <a:rPr lang="en-US" sz="2800" dirty="0">
                <a:latin typeface="MS UI Gothic"/>
                <a:ea typeface="MS UI Gothic"/>
              </a:rPr>
              <a:t>q : q </a:t>
            </a:r>
            <a:r>
              <a:rPr lang="en-US" sz="2800" b="1" dirty="0">
                <a:latin typeface="MS UI Gothic"/>
                <a:ea typeface="MS UI Gothic"/>
              </a:rPr>
              <a:t>∊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Q </a:t>
            </a:r>
            <a:r>
              <a:rPr lang="en-US" sz="2800" dirty="0">
                <a:latin typeface="MS UI Gothic"/>
                <a:ea typeface="MS UI Gothic"/>
              </a:rPr>
              <a:t>}, where</a:t>
            </a: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Pr[C</a:t>
            </a:r>
            <a:r>
              <a:rPr lang="en-US" sz="2800" b="1" baseline="-25000" dirty="0">
                <a:solidFill>
                  <a:srgbClr val="C00000"/>
                </a:solidFill>
                <a:latin typeface="MS UI Gothic"/>
                <a:ea typeface="MS UI Gothic"/>
              </a:rPr>
              <a:t>x</a:t>
            </a: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] = 0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⋃</a:t>
            </a:r>
            <a:r>
              <a:rPr lang="en-US" sz="2800" baseline="-25000" dirty="0">
                <a:solidFill>
                  <a:srgbClr val="C00000"/>
                </a:solidFill>
                <a:latin typeface="MS UI Gothic"/>
                <a:ea typeface="MS UI Gothic"/>
              </a:rPr>
              <a:t>A∊</a:t>
            </a:r>
            <a:r>
              <a:rPr lang="en-US" sz="2800" baseline="-25000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C </a:t>
            </a: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A = ⋃</a:t>
            </a:r>
            <a:r>
              <a:rPr lang="en-US" sz="2800" baseline="-25000" dirty="0">
                <a:solidFill>
                  <a:srgbClr val="C00000"/>
                </a:solidFill>
                <a:latin typeface="MS UI Gothic"/>
                <a:ea typeface="MS UI Gothic"/>
              </a:rPr>
              <a:t>x∊</a:t>
            </a:r>
            <a:r>
              <a:rPr lang="el-GR" sz="2800" baseline="-25000" dirty="0">
                <a:solidFill>
                  <a:srgbClr val="C00000"/>
                </a:solidFill>
                <a:latin typeface="MS UI Gothic"/>
                <a:ea typeface="MS UI Gothic"/>
              </a:rPr>
              <a:t>Ω</a:t>
            </a:r>
            <a:r>
              <a:rPr lang="en-US" sz="2800" baseline="-25000" dirty="0">
                <a:solidFill>
                  <a:srgbClr val="C00000"/>
                </a:solidFill>
                <a:latin typeface="MS UI Gothic"/>
                <a:ea typeface="MS UI Gothic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C</a:t>
            </a:r>
            <a:r>
              <a:rPr lang="en-US" sz="2800" b="1" baseline="-25000" dirty="0">
                <a:solidFill>
                  <a:srgbClr val="C00000"/>
                </a:solidFill>
                <a:latin typeface="MS UI Gothic"/>
                <a:ea typeface="MS UI Gothic"/>
              </a:rPr>
              <a:t>x</a:t>
            </a:r>
            <a:endParaRPr lang="en-US" sz="2800" b="1" dirty="0">
              <a:solidFill>
                <a:srgbClr val="C00000"/>
              </a:solidFill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endParaRPr lang="en-US" sz="2800" dirty="0">
              <a:latin typeface="Algerian" pitchFamily="82" charset="0"/>
              <a:ea typeface="MS UI Gothic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357438" y="4283075"/>
          <a:ext cx="3571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公式" r:id="rId3" imgW="1778000" imgH="457200" progId="Equation.3">
                  <p:embed/>
                </p:oleObj>
              </mc:Choice>
              <mc:Fallback>
                <p:oleObj name="公式" r:id="rId3" imgW="17780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283075"/>
                        <a:ext cx="35718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5DEC66-636E-43DD-B30B-7E4B5DBBC5D0}"/>
                  </a:ext>
                </a:extLst>
              </p14:cNvPr>
              <p14:cNvContentPartPr/>
              <p14:nvPr/>
            </p14:nvContentPartPr>
            <p14:xfrm>
              <a:off x="2160000" y="1898280"/>
              <a:ext cx="5427000" cy="1259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5DEC66-636E-43DD-B30B-7E4B5DBBC5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0640" y="1888920"/>
                <a:ext cx="5445720" cy="127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Recall Axiom of Choice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2700"/>
          </a:xfrm>
        </p:spPr>
        <p:txBody>
          <a:bodyPr/>
          <a:lstStyle/>
          <a:p>
            <a:pPr>
              <a:defRPr/>
            </a:pPr>
            <a:r>
              <a:rPr lang="en-US" dirty="0"/>
              <a:t>Suppose we have a collection C of non-empty sets in </a:t>
            </a:r>
            <a:r>
              <a:rPr lang="el-GR" dirty="0"/>
              <a:t>Ω</a:t>
            </a:r>
            <a:endParaRPr lang="en-US" dirty="0"/>
          </a:p>
          <a:p>
            <a:pPr lvl="1">
              <a:defRPr/>
            </a:pP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S</a:t>
            </a:r>
            <a:r>
              <a:rPr lang="en-US" sz="2000" baseline="-25000" dirty="0"/>
              <a:t>2</a:t>
            </a:r>
            <a:r>
              <a:rPr lang="en-US" sz="2000" dirty="0"/>
              <a:t>, S</a:t>
            </a:r>
            <a:r>
              <a:rPr lang="en-US" sz="2000" baseline="-25000" dirty="0"/>
              <a:t>3</a:t>
            </a:r>
            <a:r>
              <a:rPr lang="en-US" sz="2000" dirty="0"/>
              <a:t>, …</a:t>
            </a:r>
          </a:p>
          <a:p>
            <a:pPr lvl="1">
              <a:defRPr/>
            </a:pPr>
            <a:r>
              <a:rPr lang="en-US" sz="2000" dirty="0"/>
              <a:t>Each set can be finite set or infinite set</a:t>
            </a:r>
          </a:p>
          <a:p>
            <a:pPr lvl="1">
              <a:defRPr/>
            </a:pPr>
            <a:r>
              <a:rPr lang="en-US" sz="2000" dirty="0"/>
              <a:t>The number of sets can be finite or infinite (even uncountable)</a:t>
            </a:r>
          </a:p>
          <a:p>
            <a:pPr>
              <a:defRPr/>
            </a:pPr>
            <a:r>
              <a:rPr lang="en-US" dirty="0"/>
              <a:t>Then, we can pick a representative from each set:</a:t>
            </a:r>
          </a:p>
          <a:p>
            <a:pPr lvl="1">
              <a:defRPr/>
            </a:pP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x</a:t>
            </a:r>
            <a:r>
              <a:rPr lang="en-US" sz="2000" baseline="-25000" dirty="0"/>
              <a:t>3</a:t>
            </a:r>
            <a:r>
              <a:rPr lang="en-US" sz="2000" dirty="0"/>
              <a:t>, … </a:t>
            </a:r>
          </a:p>
          <a:p>
            <a:pPr lvl="1">
              <a:defRPr/>
            </a:pPr>
            <a:r>
              <a:rPr lang="en-US" sz="2000" dirty="0"/>
              <a:t>Each x</a:t>
            </a:r>
            <a:r>
              <a:rPr lang="en-US" sz="2000" baseline="-25000" dirty="0"/>
              <a:t>i</a:t>
            </a:r>
            <a:r>
              <a:rPr lang="en-US" sz="2000" dirty="0"/>
              <a:t> is an element of S</a:t>
            </a:r>
            <a:r>
              <a:rPr lang="en-US" sz="2000" baseline="-25000" dirty="0"/>
              <a:t>i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sz="2000" baseline="-25000" dirty="0"/>
          </a:p>
          <a:p>
            <a:pPr>
              <a:defRPr/>
            </a:pPr>
            <a:r>
              <a:rPr lang="en-US" dirty="0"/>
              <a:t>Formally, there exists f: </a:t>
            </a:r>
            <a:r>
              <a:rPr lang="en-US" dirty="0">
                <a:latin typeface="MV Boli" pitchFamily="2" charset="0"/>
              </a:rPr>
              <a:t>C</a:t>
            </a:r>
            <a:r>
              <a:rPr lang="el-GR" dirty="0"/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→ </a:t>
            </a:r>
            <a:r>
              <a:rPr lang="el-GR" dirty="0"/>
              <a:t>Ω</a:t>
            </a:r>
            <a:r>
              <a:rPr lang="en-US" dirty="0"/>
              <a:t>, such that  for each A ∊ </a:t>
            </a:r>
            <a:r>
              <a:rPr lang="en-US" dirty="0">
                <a:latin typeface="MV Boli" pitchFamily="2" charset="0"/>
              </a:rPr>
              <a:t>C</a:t>
            </a:r>
            <a:r>
              <a:rPr lang="en-US" dirty="0"/>
              <a:t>, </a:t>
            </a:r>
          </a:p>
          <a:p>
            <a:pPr lvl="4">
              <a:buFontTx/>
              <a:buNone/>
              <a:defRPr/>
            </a:pPr>
            <a:r>
              <a:rPr lang="en-US" dirty="0"/>
              <a:t>                f(A) ∊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Candidate for Non-measurable set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 = { f(A): A ∊ </a:t>
            </a:r>
            <a:r>
              <a:rPr lang="en-US">
                <a:latin typeface="MV Boli" pitchFamily="2" charset="0"/>
              </a:rPr>
              <a:t>C </a:t>
            </a:r>
            <a:r>
              <a:rPr lang="en-US"/>
              <a:t>}  the set of representatives of equivalence classes</a:t>
            </a:r>
          </a:p>
          <a:p>
            <a:r>
              <a:rPr lang="en-US"/>
              <a:t>Since there are “many” equivalence classes, we need Axiom of Choice to choose representatives.</a:t>
            </a:r>
          </a:p>
          <a:p>
            <a:r>
              <a:rPr lang="en-US"/>
              <a:t>M is uncountable</a:t>
            </a:r>
          </a:p>
          <a:p>
            <a:r>
              <a:rPr lang="en-US"/>
              <a:t>We want to show that it is impossible to define a probability for 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construct a countable collection of </a:t>
            </a:r>
            <a:r>
              <a:rPr lang="en-US" dirty="0" err="1"/>
              <a:t>pairwise</a:t>
            </a:r>
            <a:r>
              <a:rPr lang="en-US" dirty="0"/>
              <a:t> disjoint subsets M</a:t>
            </a:r>
            <a:r>
              <a:rPr lang="en-US" baseline="-25000" dirty="0"/>
              <a:t>0</a:t>
            </a:r>
            <a:r>
              <a:rPr lang="en-US" dirty="0"/>
              <a:t>, M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, … such that 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= </a:t>
            </a:r>
            <a:r>
              <a:rPr lang="el-GR" dirty="0"/>
              <a:t>Ω </a:t>
            </a:r>
            <a:r>
              <a:rPr lang="en-US" dirty="0"/>
              <a:t>and if Pr[M] exists, then for all </a:t>
            </a:r>
            <a:r>
              <a:rPr lang="en-US" dirty="0" err="1"/>
              <a:t>i</a:t>
            </a:r>
            <a:r>
              <a:rPr lang="en-US" dirty="0"/>
              <a:t>,  Pr[M</a:t>
            </a:r>
            <a:r>
              <a:rPr lang="en-US" baseline="-25000" dirty="0"/>
              <a:t>i</a:t>
            </a:r>
            <a:r>
              <a:rPr lang="en-US" dirty="0"/>
              <a:t>] = Pr[M].  </a:t>
            </a:r>
          </a:p>
          <a:p>
            <a:r>
              <a:rPr lang="en-US" dirty="0"/>
              <a:t>Why would this cause contradiction?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D2371B-54DF-4405-9E19-5208C52C710C}"/>
                  </a:ext>
                </a:extLst>
              </p14:cNvPr>
              <p14:cNvContentPartPr/>
              <p14:nvPr/>
            </p14:nvContentPartPr>
            <p14:xfrm>
              <a:off x="619920" y="222840"/>
              <a:ext cx="6854400" cy="6437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D2371B-54DF-4405-9E19-5208C52C71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560" y="213480"/>
                <a:ext cx="6873120" cy="645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Quesions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Suppose A is a subset of a 1 x 1 square.</a:t>
            </a:r>
          </a:p>
          <a:p>
            <a:pPr marL="0" indent="0">
              <a:buNone/>
            </a:pPr>
            <a:r>
              <a:rPr lang="en-US" dirty="0"/>
              <a:t>	Is the area of A always between 0 and 1?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Suppose A is a subset of [0,1].</a:t>
            </a:r>
          </a:p>
          <a:p>
            <a:pPr marL="0" indent="0">
              <a:buNone/>
            </a:pPr>
            <a:r>
              <a:rPr lang="en-US" dirty="0"/>
              <a:t>	If a point x is picked from [0,1] uniformly at random, </a:t>
            </a:r>
          </a:p>
          <a:p>
            <a:pPr marL="0" indent="0">
              <a:buNone/>
            </a:pPr>
            <a:r>
              <a:rPr lang="en-US" dirty="0"/>
              <a:t>	is </a:t>
            </a:r>
            <a:r>
              <a:rPr lang="en-US" dirty="0" err="1"/>
              <a:t>Pr</a:t>
            </a:r>
            <a:r>
              <a:rPr lang="en-US" dirty="0"/>
              <a:t>[x lies in A] always well-defined?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ADF5CB-8EEA-4335-BAB0-B8156260D397}"/>
                  </a:ext>
                </a:extLst>
              </p14:cNvPr>
              <p14:cNvContentPartPr/>
              <p14:nvPr/>
            </p14:nvContentPartPr>
            <p14:xfrm>
              <a:off x="1109880" y="79200"/>
              <a:ext cx="7764120" cy="567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ADF5CB-8EEA-4335-BAB0-B8156260D3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0520" y="69840"/>
                <a:ext cx="7782840" cy="56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00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Construction of </a:t>
            </a:r>
            <a:r>
              <a:rPr lang="en-US" dirty="0" err="1">
                <a:ea typeface="+mj-ea"/>
              </a:rPr>
              <a:t>M</a:t>
            </a:r>
            <a:r>
              <a:rPr lang="en-US" baseline="-25000" dirty="0" err="1">
                <a:ea typeface="+mj-ea"/>
              </a:rPr>
              <a:t>q</a:t>
            </a:r>
            <a:r>
              <a:rPr lang="en-US" dirty="0" err="1">
                <a:ea typeface="+mj-ea"/>
              </a:rPr>
              <a:t>’s</a:t>
            </a:r>
            <a:endParaRPr lang="en-US" dirty="0">
              <a:ea typeface="+mj-ea"/>
            </a:endParaRP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466725" y="1527175"/>
            <a:ext cx="8229600" cy="4525963"/>
          </a:xfrm>
        </p:spPr>
        <p:txBody>
          <a:bodyPr/>
          <a:lstStyle/>
          <a:p>
            <a:r>
              <a:rPr lang="en-US"/>
              <a:t>Given M, for each q in </a:t>
            </a:r>
            <a:r>
              <a:rPr lang="en-US">
                <a:latin typeface="MV Boli" pitchFamily="2" charset="0"/>
              </a:rPr>
              <a:t>Q </a:t>
            </a:r>
            <a:r>
              <a:rPr lang="en-US"/>
              <a:t>(q is a rational number in </a:t>
            </a:r>
            <a:r>
              <a:rPr lang="el-GR"/>
              <a:t>Ω</a:t>
            </a:r>
            <a:r>
              <a:rPr lang="en-US"/>
              <a:t>), define M</a:t>
            </a:r>
            <a:r>
              <a:rPr lang="en-US" baseline="-25000"/>
              <a:t>q</a:t>
            </a:r>
            <a:r>
              <a:rPr lang="en-US"/>
              <a:t> = {x</a:t>
            </a:r>
            <a:r>
              <a:rPr lang="en-US" b="1">
                <a:latin typeface="MS UI Gothic" pitchFamily="34" charset="-128"/>
                <a:ea typeface="MS UI Gothic" pitchFamily="34" charset="-128"/>
              </a:rPr>
              <a:t> ⊕ </a:t>
            </a:r>
            <a:r>
              <a:rPr lang="en-US"/>
              <a:t>q: x </a:t>
            </a:r>
            <a:r>
              <a:rPr lang="en-US" b="1">
                <a:latin typeface="MS UI Gothic" pitchFamily="34" charset="-128"/>
                <a:ea typeface="MS UI Gothic" pitchFamily="34" charset="-128"/>
              </a:rPr>
              <a:t>∊ </a:t>
            </a:r>
            <a:r>
              <a:rPr lang="en-US"/>
              <a:t>M}.</a:t>
            </a:r>
          </a:p>
          <a:p>
            <a:endParaRPr lang="en-US"/>
          </a:p>
          <a:p>
            <a:r>
              <a:rPr lang="en-US"/>
              <a:t>By uniformity, we have Pr[M] = Pr[M</a:t>
            </a:r>
            <a:r>
              <a:rPr lang="en-US" baseline="-25000"/>
              <a:t>q</a:t>
            </a:r>
            <a:r>
              <a:rPr lang="en-US"/>
              <a:t>] for any q in </a:t>
            </a:r>
            <a:r>
              <a:rPr lang="en-US">
                <a:latin typeface="MV Boli" pitchFamily="2" charset="0"/>
              </a:rPr>
              <a:t>Q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{M</a:t>
            </a:r>
            <a:r>
              <a:rPr lang="en-US" baseline="-25000"/>
              <a:t>q</a:t>
            </a:r>
            <a:r>
              <a:rPr lang="en-US"/>
              <a:t>}</a:t>
            </a:r>
            <a:r>
              <a:rPr lang="en-US" baseline="-25000"/>
              <a:t>q∊</a:t>
            </a:r>
            <a:r>
              <a:rPr lang="en-US" baseline="-25000">
                <a:latin typeface="MV Boli" pitchFamily="2" charset="0"/>
              </a:rPr>
              <a:t>Q  </a:t>
            </a:r>
            <a:r>
              <a:rPr lang="en-US"/>
              <a:t>is countable</a:t>
            </a:r>
            <a:r>
              <a:rPr lang="en-US" baseline="-25000">
                <a:latin typeface="MV Boli" pitchFamily="2" charset="0"/>
              </a:rPr>
              <a:t>.</a:t>
            </a:r>
          </a:p>
          <a:p>
            <a:endParaRPr lang="en-US" baseline="-25000">
              <a:latin typeface="MV Boli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Construction of </a:t>
            </a:r>
            <a:r>
              <a:rPr lang="en-US" dirty="0" err="1">
                <a:ea typeface="+mj-ea"/>
              </a:rPr>
              <a:t>M</a:t>
            </a:r>
            <a:r>
              <a:rPr lang="en-US" baseline="-25000" dirty="0" err="1">
                <a:ea typeface="+mj-ea"/>
              </a:rPr>
              <a:t>q</a:t>
            </a:r>
            <a:r>
              <a:rPr lang="en-US" dirty="0" err="1">
                <a:ea typeface="+mj-ea"/>
              </a:rPr>
              <a:t>’s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66725" y="15271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 err="1"/>
              <a:t>’s</a:t>
            </a:r>
            <a:r>
              <a:rPr lang="en-US" dirty="0"/>
              <a:t> are </a:t>
            </a:r>
            <a:r>
              <a:rPr lang="en-US" dirty="0" err="1"/>
              <a:t>pairwise</a:t>
            </a:r>
            <a:r>
              <a:rPr lang="en-US" dirty="0"/>
              <a:t> disjoint.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Proof.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Assume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baseline="-25000" dirty="0"/>
              <a:t> </a:t>
            </a:r>
            <a:r>
              <a:rPr lang="en-US" dirty="0">
                <a:latin typeface="MS UI Gothic"/>
                <a:ea typeface="MS UI Gothic"/>
              </a:rPr>
              <a:t>⋂ </a:t>
            </a:r>
            <a:r>
              <a:rPr lang="en-US" dirty="0"/>
              <a:t>M</a:t>
            </a:r>
            <a:r>
              <a:rPr lang="en-US" baseline="-25000" dirty="0"/>
              <a:t>p</a:t>
            </a:r>
            <a:r>
              <a:rPr lang="en-US" dirty="0">
                <a:latin typeface="MS UI Gothic"/>
                <a:ea typeface="MS UI Gothic"/>
              </a:rPr>
              <a:t>≠</a:t>
            </a:r>
            <a:r>
              <a:rPr lang="en-US" sz="2800" dirty="0">
                <a:latin typeface="MS UI Gothic"/>
                <a:ea typeface="MS UI Gothic"/>
              </a:rPr>
              <a:t> </a:t>
            </a:r>
            <a:r>
              <a:rPr lang="en-US" sz="3200" b="1" dirty="0">
                <a:latin typeface="MS UI Gothic"/>
                <a:ea typeface="MS UI Gothic"/>
              </a:rPr>
              <a:t>∅</a:t>
            </a:r>
            <a:r>
              <a:rPr lang="en-US" sz="2800" dirty="0">
                <a:latin typeface="MS UI Gothic"/>
                <a:ea typeface="MS UI Gothic"/>
              </a:rPr>
              <a:t>. Then, there exists a number x</a:t>
            </a:r>
            <a:r>
              <a:rPr lang="en-US" b="1" dirty="0">
                <a:latin typeface="MS UI Gothic"/>
                <a:ea typeface="MS UI Gothic"/>
              </a:rPr>
              <a:t> ∊</a:t>
            </a:r>
            <a:r>
              <a:rPr lang="en-US" dirty="0"/>
              <a:t> M</a:t>
            </a:r>
            <a:r>
              <a:rPr lang="en-US" baseline="-25000" dirty="0"/>
              <a:t>  </a:t>
            </a:r>
            <a:r>
              <a:rPr lang="en-US" dirty="0"/>
              <a:t>and y</a:t>
            </a:r>
            <a:r>
              <a:rPr lang="en-US" b="1" dirty="0">
                <a:latin typeface="MS UI Gothic"/>
                <a:ea typeface="MS UI Gothic"/>
              </a:rPr>
              <a:t> ∊</a:t>
            </a:r>
            <a:r>
              <a:rPr lang="en-US" dirty="0"/>
              <a:t> M</a:t>
            </a:r>
            <a:r>
              <a:rPr lang="en-US" baseline="-25000" dirty="0"/>
              <a:t> </a:t>
            </a:r>
            <a:r>
              <a:rPr lang="en-US" dirty="0"/>
              <a:t>such that x</a:t>
            </a:r>
            <a:r>
              <a:rPr lang="en-US" b="1" dirty="0">
                <a:latin typeface="MS UI Gothic"/>
                <a:ea typeface="MS UI Gothic"/>
              </a:rPr>
              <a:t> </a:t>
            </a:r>
            <a:r>
              <a:rPr lang="en-US" dirty="0"/>
              <a:t>⊕</a:t>
            </a:r>
            <a:r>
              <a:rPr lang="en-US" b="1" dirty="0">
                <a:latin typeface="MS UI Gothic"/>
                <a:ea typeface="MS UI Gothic"/>
              </a:rPr>
              <a:t> </a:t>
            </a:r>
            <a:r>
              <a:rPr lang="en-US" dirty="0"/>
              <a:t>q = y</a:t>
            </a:r>
            <a:r>
              <a:rPr lang="en-US" b="1" dirty="0">
                <a:latin typeface="MS UI Gothic"/>
                <a:ea typeface="MS UI Gothic"/>
              </a:rPr>
              <a:t> </a:t>
            </a:r>
            <a:r>
              <a:rPr lang="en-US" dirty="0"/>
              <a:t>⊕</a:t>
            </a:r>
            <a:r>
              <a:rPr lang="en-US" b="1" dirty="0">
                <a:latin typeface="MS UI Gothic"/>
                <a:ea typeface="MS UI Gothic"/>
              </a:rPr>
              <a:t> </a:t>
            </a:r>
            <a:r>
              <a:rPr lang="en-US" dirty="0"/>
              <a:t>p, which implies </a:t>
            </a:r>
            <a:r>
              <a:rPr lang="en-US" dirty="0">
                <a:latin typeface="MS UI Gothic"/>
                <a:ea typeface="MS UI Gothic"/>
              </a:rPr>
              <a:t>x〜y.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Since x, y are both in M, then we know x = y, and consequently q = p, which indicate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 = M</a:t>
            </a:r>
            <a:r>
              <a:rPr lang="en-US" baseline="-25000" dirty="0"/>
              <a:t>p</a:t>
            </a:r>
            <a:r>
              <a:rPr lang="en-US" dirty="0"/>
              <a:t>.</a:t>
            </a:r>
            <a:endParaRPr lang="en-US" dirty="0">
              <a:latin typeface="MS UI Gothic"/>
              <a:ea typeface="MS UI Gothic"/>
            </a:endParaRPr>
          </a:p>
          <a:p>
            <a:pPr>
              <a:defRPr/>
            </a:pPr>
            <a:endParaRPr lang="en-US" baseline="-25000" dirty="0">
              <a:latin typeface="MV Boli" pitchFamily="2" charset="0"/>
              <a:cs typeface="MV Boli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A239ED-D364-4FBF-98A5-F455753EBA13}"/>
                  </a:ext>
                </a:extLst>
              </p14:cNvPr>
              <p14:cNvContentPartPr/>
              <p14:nvPr/>
            </p14:nvContentPartPr>
            <p14:xfrm>
              <a:off x="1397880" y="772560"/>
              <a:ext cx="7674480" cy="562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A239ED-D364-4FBF-98A5-F455753EBA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8520" y="763200"/>
                <a:ext cx="7693200" cy="564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Construction of </a:t>
            </a:r>
            <a:r>
              <a:rPr lang="en-US" dirty="0" err="1">
                <a:ea typeface="+mj-ea"/>
              </a:rPr>
              <a:t>M</a:t>
            </a:r>
            <a:r>
              <a:rPr lang="en-US" baseline="-25000" dirty="0" err="1">
                <a:ea typeface="+mj-ea"/>
              </a:rPr>
              <a:t>q</a:t>
            </a:r>
            <a:r>
              <a:rPr lang="en-US" dirty="0" err="1">
                <a:ea typeface="+mj-ea"/>
              </a:rPr>
              <a:t>’s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66725" y="15271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⋃</a:t>
            </a:r>
            <a:r>
              <a:rPr lang="en-US" baseline="-25000" dirty="0"/>
              <a:t>q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= </a:t>
            </a:r>
            <a:r>
              <a:rPr lang="el-GR" dirty="0"/>
              <a:t>Ω</a:t>
            </a:r>
            <a:r>
              <a:rPr lang="en-US" dirty="0"/>
              <a:t>.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Proof.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For any x </a:t>
            </a:r>
            <a:r>
              <a:rPr lang="en-US" b="1" dirty="0">
                <a:latin typeface="MS UI Gothic"/>
                <a:ea typeface="MS UI Gothic"/>
              </a:rPr>
              <a:t>∊ </a:t>
            </a:r>
            <a:r>
              <a:rPr lang="el-GR" dirty="0"/>
              <a:t>Ω</a:t>
            </a:r>
            <a:r>
              <a:rPr lang="en-US" dirty="0"/>
              <a:t>, it’s in an equivalence class with representative u, such that </a:t>
            </a:r>
            <a:r>
              <a:rPr lang="en-US" dirty="0" err="1"/>
              <a:t>x</a:t>
            </a:r>
            <a:r>
              <a:rPr lang="en-US" dirty="0" err="1">
                <a:latin typeface="MS UI Gothic"/>
                <a:ea typeface="MS UI Gothic"/>
              </a:rPr>
              <a:t>〜</a:t>
            </a:r>
            <a:r>
              <a:rPr lang="en-US" dirty="0" err="1"/>
              <a:t>u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Hence there exists q </a:t>
            </a:r>
            <a:r>
              <a:rPr lang="en-US" b="1" dirty="0">
                <a:latin typeface="MS UI Gothic"/>
                <a:ea typeface="MS UI Gothic"/>
              </a:rPr>
              <a:t>∊ </a:t>
            </a:r>
            <a:r>
              <a:rPr lang="en-US" dirty="0">
                <a:latin typeface="MV Boli" pitchFamily="2" charset="0"/>
                <a:cs typeface="MV Boli" pitchFamily="2" charset="0"/>
              </a:rPr>
              <a:t>Q</a:t>
            </a:r>
            <a:r>
              <a:rPr lang="en-US" dirty="0"/>
              <a:t>, such that x = u ⊕ q, and x </a:t>
            </a:r>
            <a:r>
              <a:rPr lang="en-US" b="1" dirty="0">
                <a:latin typeface="MS UI Gothic"/>
                <a:ea typeface="MS UI Gothic"/>
              </a:rPr>
              <a:t>∊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FA072-5406-45A4-A8A9-C78E0D27E434}"/>
                  </a:ext>
                </a:extLst>
              </p14:cNvPr>
              <p14:cNvContentPartPr/>
              <p14:nvPr/>
            </p14:nvContentPartPr>
            <p14:xfrm>
              <a:off x="258840" y="559080"/>
              <a:ext cx="8402040" cy="512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FA072-5406-45A4-A8A9-C78E0D27E4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480" y="549720"/>
                <a:ext cx="8420760" cy="514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Contradiction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65138" y="1682750"/>
            <a:ext cx="8229600" cy="4159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Recall that for </a:t>
            </a:r>
            <a:r>
              <a:rPr lang="en-US" dirty="0" err="1"/>
              <a:t>pairwise</a:t>
            </a:r>
            <a:r>
              <a:rPr lang="en-US" dirty="0"/>
              <a:t> disjoint sets M</a:t>
            </a:r>
            <a:r>
              <a:rPr lang="en-US" baseline="-25000" dirty="0"/>
              <a:t>i</a:t>
            </a:r>
            <a:r>
              <a:rPr lang="en-US" dirty="0"/>
              <a:t>’s, if the collection of all M</a:t>
            </a:r>
            <a:r>
              <a:rPr lang="en-US" baseline="-25000" dirty="0"/>
              <a:t>i</a:t>
            </a:r>
            <a:r>
              <a:rPr lang="en-US" dirty="0"/>
              <a:t>’s is </a:t>
            </a:r>
            <a:r>
              <a:rPr lang="en-US" b="1" dirty="0"/>
              <a:t>countable</a:t>
            </a:r>
            <a:r>
              <a:rPr lang="en-US" dirty="0"/>
              <a:t>, then Pr[{M</a:t>
            </a:r>
            <a:r>
              <a:rPr lang="en-US" baseline="-25000" dirty="0"/>
              <a:t>i</a:t>
            </a:r>
            <a:r>
              <a:rPr lang="en-US" dirty="0"/>
              <a:t>}] = </a:t>
            </a:r>
            <a:r>
              <a:rPr lang="en-GB" dirty="0">
                <a:sym typeface="Symbol" pitchFamily="18" charset="2"/>
              </a:rPr>
              <a:t></a:t>
            </a:r>
            <a:r>
              <a:rPr lang="en-GB" baseline="-25000" dirty="0" err="1">
                <a:sym typeface="Symbol" pitchFamily="18" charset="2"/>
              </a:rPr>
              <a:t>i</a:t>
            </a:r>
            <a:r>
              <a:rPr lang="en-GB" dirty="0">
                <a:sym typeface="Symbol" pitchFamily="18" charset="2"/>
              </a:rPr>
              <a:t> </a:t>
            </a:r>
            <a:r>
              <a:rPr lang="en-US" dirty="0"/>
              <a:t>Pr[M</a:t>
            </a:r>
            <a:r>
              <a:rPr lang="en-US" baseline="-25000" dirty="0"/>
              <a:t>i</a:t>
            </a:r>
            <a:r>
              <a:rPr lang="en-US" dirty="0"/>
              <a:t>].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</a:t>
            </a:r>
            <a:r>
              <a:rPr lang="en-US" dirty="0">
                <a:solidFill>
                  <a:srgbClr val="C00000"/>
                </a:solidFill>
              </a:rPr>
              <a:t>Pr[M] = 0</a:t>
            </a:r>
            <a:r>
              <a:rPr lang="en-US" dirty="0"/>
              <a:t>, then Pr[⋃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] = 0, which contradicts to         Pr[⋃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] = Pr[</a:t>
            </a:r>
            <a:r>
              <a:rPr lang="el-GR" dirty="0"/>
              <a:t>Ω</a:t>
            </a:r>
            <a:r>
              <a:rPr lang="en-US" dirty="0"/>
              <a:t>] = 1.</a:t>
            </a:r>
          </a:p>
          <a:p>
            <a:pPr>
              <a:defRPr/>
            </a:pPr>
            <a:r>
              <a:rPr lang="en-US" dirty="0"/>
              <a:t>If </a:t>
            </a:r>
            <a:r>
              <a:rPr lang="en-US" dirty="0">
                <a:solidFill>
                  <a:srgbClr val="C00000"/>
                </a:solidFill>
              </a:rPr>
              <a:t>Pr[M] &gt; 0</a:t>
            </a:r>
            <a:r>
              <a:rPr lang="en-US" dirty="0"/>
              <a:t>, then Pr[⋃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] = </a:t>
            </a:r>
            <a:r>
              <a:rPr lang="en-US" dirty="0">
                <a:latin typeface="MS UI Gothic"/>
                <a:ea typeface="MS UI Gothic"/>
              </a:rPr>
              <a:t>∞</a:t>
            </a:r>
            <a:r>
              <a:rPr lang="en-US" dirty="0"/>
              <a:t>, which contradicts to         Pr[⋃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] = Pr[</a:t>
            </a:r>
            <a:r>
              <a:rPr lang="el-GR" dirty="0"/>
              <a:t>Ω</a:t>
            </a:r>
            <a:r>
              <a:rPr lang="en-US" dirty="0"/>
              <a:t>] = 1.</a:t>
            </a:r>
          </a:p>
          <a:p>
            <a:pPr>
              <a:defRPr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3A9C73-B10F-4842-BA1A-B810A902FEC3}"/>
                  </a:ext>
                </a:extLst>
              </p14:cNvPr>
              <p14:cNvContentPartPr/>
              <p14:nvPr/>
            </p14:nvContentPartPr>
            <p14:xfrm>
              <a:off x="3715920" y="1924920"/>
              <a:ext cx="1630440" cy="98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3A9C73-B10F-4842-BA1A-B810A902FE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6560" y="1915560"/>
                <a:ext cx="1649160" cy="100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is impossible to divide up a sample space into countably infinite number of equally probably events.</a:t>
            </a:r>
          </a:p>
          <a:p>
            <a:r>
              <a:rPr lang="en-US"/>
              <a:t>Assuming Axiom of Choice, there exists a non-measurable set.</a:t>
            </a:r>
          </a:p>
          <a:p>
            <a:r>
              <a:rPr lang="en-US"/>
              <a:t>Do you know how to show there is a subset S in a 1 x 1 square such that the area of S is undefined?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0B19EA-B6F7-4C43-9070-3BFF0ED54145}"/>
                  </a:ext>
                </a:extLst>
              </p14:cNvPr>
              <p14:cNvContentPartPr/>
              <p14:nvPr/>
            </p14:nvContentPartPr>
            <p14:xfrm>
              <a:off x="461520" y="4194000"/>
              <a:ext cx="6932520" cy="2408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0B19EA-B6F7-4C43-9070-3BFF0ED541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60" y="4184640"/>
                <a:ext cx="6951240" cy="242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1809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PMingLiU" pitchFamily="18" charset="-120"/>
              </a:rPr>
              <a:t>Formal Definition [O1]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A31663-697E-4656-865C-DCF13BEA92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5" y="1286455"/>
            <a:ext cx="8403805" cy="52129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Warmup:</a:t>
            </a:r>
            <a:br>
              <a:rPr lang="en-US" dirty="0"/>
            </a:br>
            <a:r>
              <a:rPr lang="en-US" dirty="0"/>
              <a:t>Infinite Sample Space</a:t>
            </a:r>
            <a:endParaRPr lang="en-US" altLang="zh-TW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1295400"/>
            <a:ext cx="829945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2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Does there exist a uniform distribution on     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No. Suppose on the contrary,                      for all        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Since      is </a:t>
            </a:r>
            <a:r>
              <a:rPr lang="en-GB" sz="2600" dirty="0">
                <a:solidFill>
                  <a:srgbClr val="FF0000"/>
                </a:solidFill>
              </a:rPr>
              <a:t>countable</a:t>
            </a:r>
            <a:r>
              <a:rPr lang="en-GB" sz="2600" dirty="0"/>
              <a:t>, we can apply the sum rule.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If        , then                                         .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If        , then                                          .</a:t>
            </a:r>
          </a:p>
          <a:p>
            <a:pPr>
              <a:lnSpc>
                <a:spcPct val="90000"/>
              </a:lnSpc>
              <a:buNone/>
            </a:pPr>
            <a:r>
              <a:rPr lang="en-GB" sz="2800" dirty="0"/>
              <a:t>Both cases contradict                   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981059" y="2195930"/>
          <a:ext cx="20113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7" name="Equation" r:id="rId3" imgW="876240" imgH="203040" progId="Equation.3">
                  <p:embed/>
                </p:oleObj>
              </mc:Choice>
              <mc:Fallback>
                <p:oleObj name="Equation" r:id="rId3" imgW="8762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059" y="2195930"/>
                        <a:ext cx="201136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7883919" y="2176882"/>
          <a:ext cx="825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8" name="Equation" r:id="rId5" imgW="457200" imgH="203040" progId="Equation.3">
                  <p:embed/>
                </p:oleObj>
              </mc:Choice>
              <mc:Fallback>
                <p:oleObj name="Equation" r:id="rId5" imgW="4572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919" y="2176882"/>
                        <a:ext cx="825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60016" y="3106784"/>
          <a:ext cx="740618" cy="38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" name="Equation" r:id="rId7" imgW="342720" imgH="177480" progId="Equation.3">
                  <p:embed/>
                </p:oleObj>
              </mc:Choice>
              <mc:Fallback>
                <p:oleObj name="Equation" r:id="rId7" imgW="34272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016" y="3106784"/>
                        <a:ext cx="740618" cy="384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403600" y="3070225"/>
          <a:ext cx="39036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" name="Equation" r:id="rId9" imgW="2158920" imgH="266400" progId="">
                  <p:embed/>
                </p:oleObj>
              </mc:Choice>
              <mc:Fallback>
                <p:oleObj name="Equation" r:id="rId9" imgW="2158920" imgH="2664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3070225"/>
                        <a:ext cx="3903663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1761410" y="3574580"/>
          <a:ext cx="739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" name="Equation" r:id="rId11" imgW="342720" imgH="177480" progId="Equation.3">
                  <p:embed/>
                </p:oleObj>
              </mc:Choice>
              <mc:Fallback>
                <p:oleObj name="Equation" r:id="rId11" imgW="34272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410" y="3574580"/>
                        <a:ext cx="7397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3418243" y="3538358"/>
          <a:ext cx="39528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2" name="Equation" r:id="rId13" imgW="2184120" imgH="266400" progId="">
                  <p:embed/>
                </p:oleObj>
              </mc:Choice>
              <mc:Fallback>
                <p:oleObj name="Equation" r:id="rId13" imgW="2184120" imgH="2664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243" y="3538358"/>
                        <a:ext cx="395287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267976" y="4004271"/>
          <a:ext cx="17478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3" name="Equation" r:id="rId15" imgW="965160" imgH="228600" progId="Equation.3">
                  <p:embed/>
                </p:oleObj>
              </mc:Choice>
              <mc:Fallback>
                <p:oleObj name="Equation" r:id="rId15" imgW="96516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976" y="4004271"/>
                        <a:ext cx="174783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6784554" y="1721557"/>
          <a:ext cx="412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4" name="Equation" r:id="rId17" imgW="228600" imgH="203040" progId="Equation.3">
                  <p:embed/>
                </p:oleObj>
              </mc:Choice>
              <mc:Fallback>
                <p:oleObj name="Equation" r:id="rId17" imgW="22860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554" y="1721557"/>
                        <a:ext cx="4127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1594045" y="2585907"/>
          <a:ext cx="412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" name="Equation" r:id="rId19" imgW="228600" imgH="203040" progId="Equation.3">
                  <p:embed/>
                </p:oleObj>
              </mc:Choice>
              <mc:Fallback>
                <p:oleObj name="Equation" r:id="rId19" imgW="22860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045" y="2585907"/>
                        <a:ext cx="4127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EABE9D-38DC-428A-BC0F-0C4962255AAF}"/>
                  </a:ext>
                </a:extLst>
              </p14:cNvPr>
              <p14:cNvContentPartPr/>
              <p14:nvPr/>
            </p14:nvContentPartPr>
            <p14:xfrm>
              <a:off x="571680" y="396360"/>
              <a:ext cx="6168600" cy="3907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EABE9D-38DC-428A-BC0F-0C4962255AA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2320" y="387000"/>
                <a:ext cx="6187320" cy="392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Review: Axiom of Choice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155" y="1584100"/>
            <a:ext cx="7559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Given a collection of non-empty subsets, there exists a </a:t>
            </a:r>
            <a:r>
              <a:rPr lang="en-HK" sz="2000" dirty="0">
                <a:solidFill>
                  <a:srgbClr val="FF0000"/>
                </a:solidFill>
              </a:rPr>
              <a:t>representative function </a:t>
            </a:r>
            <a:r>
              <a:rPr lang="en-HK" sz="2000" dirty="0"/>
              <a:t>that elects a representative </a:t>
            </a:r>
            <a:r>
              <a:rPr lang="en-HK" sz="2000" dirty="0">
                <a:solidFill>
                  <a:srgbClr val="FF0000"/>
                </a:solidFill>
              </a:rPr>
              <a:t>element from each subset</a:t>
            </a:r>
            <a:r>
              <a:rPr lang="en-HK" sz="2000" dirty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643C14-0E02-428A-8092-A7B29C07E0B6}"/>
                  </a:ext>
                </a:extLst>
              </p14:cNvPr>
              <p14:cNvContentPartPr/>
              <p14:nvPr/>
            </p14:nvContentPartPr>
            <p14:xfrm>
              <a:off x="441000" y="2291760"/>
              <a:ext cx="5468760" cy="173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643C14-0E02-428A-8092-A7B29C07E0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640" y="2282400"/>
                <a:ext cx="5487480" cy="17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18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11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Probability as a Measure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750888" y="1027113"/>
            <a:ext cx="7608887" cy="5287962"/>
          </a:xfrm>
        </p:spPr>
        <p:txBody>
          <a:bodyPr/>
          <a:lstStyle/>
          <a:p>
            <a:pPr>
              <a:defRPr/>
            </a:pPr>
            <a:r>
              <a:rPr lang="en-US" dirty="0"/>
              <a:t>Pick a point </a:t>
            </a:r>
            <a:r>
              <a:rPr lang="en-US" b="1" dirty="0"/>
              <a:t>uniformly at random</a:t>
            </a:r>
            <a:r>
              <a:rPr lang="en-US" dirty="0"/>
              <a:t> from the interval [0,1].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What is the probability that you picked a point from interval [</a:t>
            </a:r>
            <a:r>
              <a:rPr lang="en-US" dirty="0" err="1"/>
              <a:t>a,b</a:t>
            </a:r>
            <a:r>
              <a:rPr lang="en-US" dirty="0"/>
              <a:t>]?    </a:t>
            </a:r>
            <a:r>
              <a:rPr lang="en-US" dirty="0">
                <a:solidFill>
                  <a:srgbClr val="C00000"/>
                </a:solidFill>
              </a:rPr>
              <a:t>b – a  </a:t>
            </a:r>
          </a:p>
          <a:p>
            <a:pPr marL="344488" indent="-344488">
              <a:defRPr/>
            </a:pPr>
            <a:r>
              <a:rPr lang="en-US" dirty="0"/>
              <a:t> Pick a point uniformly at random from the unit square area.</a:t>
            </a:r>
          </a:p>
          <a:p>
            <a:pPr marL="344488" indent="-344488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What is the probability that you picked a point from a part of area s?    </a:t>
            </a:r>
            <a:r>
              <a:rPr lang="en-US" dirty="0">
                <a:solidFill>
                  <a:srgbClr val="C00000"/>
                </a:solidFill>
              </a:rPr>
              <a:t>s  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148" name="Straight Arrow Connector 4"/>
          <p:cNvCxnSpPr>
            <a:cxnSpLocks noChangeShapeType="1"/>
          </p:cNvCxnSpPr>
          <p:nvPr/>
        </p:nvCxnSpPr>
        <p:spPr bwMode="auto">
          <a:xfrm>
            <a:off x="2916238" y="2062163"/>
            <a:ext cx="2682875" cy="79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743200" y="1622425"/>
            <a:ext cx="25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475288" y="1654175"/>
            <a:ext cx="24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cxnSp>
        <p:nvCxnSpPr>
          <p:cNvPr id="6151" name="Straight Arrow Connector 7"/>
          <p:cNvCxnSpPr>
            <a:cxnSpLocks noChangeShapeType="1"/>
          </p:cNvCxnSpPr>
          <p:nvPr/>
        </p:nvCxnSpPr>
        <p:spPr bwMode="auto">
          <a:xfrm flipV="1">
            <a:off x="3924300" y="2070100"/>
            <a:ext cx="1157288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810000" y="1595438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4945063" y="1627188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3536950" y="3675063"/>
            <a:ext cx="1439863" cy="1233487"/>
          </a:xfrm>
          <a:prstGeom prst="rect">
            <a:avLst/>
          </a:prstGeom>
          <a:solidFill>
            <a:schemeClr val="bg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TextBox 13"/>
          <p:cNvSpPr txBox="1">
            <a:spLocks noChangeArrowheads="1"/>
          </p:cNvSpPr>
          <p:nvPr/>
        </p:nvSpPr>
        <p:spPr bwMode="auto">
          <a:xfrm>
            <a:off x="3168650" y="4075113"/>
            <a:ext cx="25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4108450" y="4911725"/>
            <a:ext cx="25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157" name="Freeform 15"/>
          <p:cNvSpPr>
            <a:spLocks/>
          </p:cNvSpPr>
          <p:nvPr/>
        </p:nvSpPr>
        <p:spPr bwMode="auto">
          <a:xfrm>
            <a:off x="3821113" y="3968750"/>
            <a:ext cx="758825" cy="517525"/>
          </a:xfrm>
          <a:custGeom>
            <a:avLst/>
            <a:gdLst>
              <a:gd name="T0" fmla="*/ 198095 w 759124"/>
              <a:gd name="T1" fmla="*/ 0 h 517585"/>
              <a:gd name="T2" fmla="*/ 0 w 759124"/>
              <a:gd name="T3" fmla="*/ 310407 h 517585"/>
              <a:gd name="T4" fmla="*/ 198095 w 759124"/>
              <a:gd name="T5" fmla="*/ 508722 h 517585"/>
              <a:gd name="T6" fmla="*/ 465093 w 759124"/>
              <a:gd name="T7" fmla="*/ 517345 h 517585"/>
              <a:gd name="T8" fmla="*/ 732090 w 759124"/>
              <a:gd name="T9" fmla="*/ 405253 h 517585"/>
              <a:gd name="T10" fmla="*/ 757928 w 759124"/>
              <a:gd name="T11" fmla="*/ 232805 h 517585"/>
              <a:gd name="T12" fmla="*/ 620125 w 759124"/>
              <a:gd name="T13" fmla="*/ 181071 h 517585"/>
              <a:gd name="T14" fmla="*/ 413416 w 759124"/>
              <a:gd name="T15" fmla="*/ 284540 h 517585"/>
              <a:gd name="T16" fmla="*/ 361737 w 759124"/>
              <a:gd name="T17" fmla="*/ 120714 h 517585"/>
              <a:gd name="T18" fmla="*/ 198095 w 759124"/>
              <a:gd name="T19" fmla="*/ 0 h 5175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9124"/>
              <a:gd name="T31" fmla="*/ 0 h 517585"/>
              <a:gd name="T32" fmla="*/ 759124 w 759124"/>
              <a:gd name="T33" fmla="*/ 517585 h 5175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9124" h="517585">
                <a:moveTo>
                  <a:pt x="198407" y="0"/>
                </a:moveTo>
                <a:lnTo>
                  <a:pt x="0" y="310551"/>
                </a:lnTo>
                <a:lnTo>
                  <a:pt x="198407" y="508958"/>
                </a:lnTo>
                <a:lnTo>
                  <a:pt x="465826" y="517585"/>
                </a:lnTo>
                <a:lnTo>
                  <a:pt x="733245" y="405441"/>
                </a:lnTo>
                <a:lnTo>
                  <a:pt x="759124" y="232913"/>
                </a:lnTo>
                <a:lnTo>
                  <a:pt x="621102" y="181155"/>
                </a:lnTo>
                <a:lnTo>
                  <a:pt x="414068" y="284672"/>
                </a:lnTo>
                <a:lnTo>
                  <a:pt x="362309" y="120770"/>
                </a:lnTo>
                <a:lnTo>
                  <a:pt x="198407" y="0"/>
                </a:lnTo>
                <a:close/>
              </a:path>
            </a:pathLst>
          </a:cu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4367213" y="3767138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11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Main Result: Non-Measurable Sets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750888" y="1027113"/>
            <a:ext cx="7608887" cy="5287962"/>
          </a:xfrm>
        </p:spPr>
        <p:txBody>
          <a:bodyPr/>
          <a:lstStyle/>
          <a:p>
            <a:pPr>
              <a:defRPr/>
            </a:pPr>
            <a:r>
              <a:rPr lang="en-US" dirty="0"/>
              <a:t>Is there a subset in the interval [0,1], such that the “length” of the subset cannot be defined?  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344488" indent="-344488"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i="1" dirty="0"/>
              <a:t>“Cannot be defined”: the length can not be any number c, for 0 ≤ c ≤ 1. </a:t>
            </a:r>
          </a:p>
          <a:p>
            <a:pPr marL="344488" indent="-344488">
              <a:defRPr/>
            </a:pPr>
            <a:r>
              <a:rPr lang="en-US" dirty="0"/>
              <a:t>Is there a shape inside the square, such that the area of the shape cannot be defined?</a:t>
            </a:r>
          </a:p>
          <a:p>
            <a:pPr marL="344488" indent="-344488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172" name="Straight Arrow Connector 4"/>
          <p:cNvCxnSpPr>
            <a:cxnSpLocks noChangeShapeType="1"/>
          </p:cNvCxnSpPr>
          <p:nvPr/>
        </p:nvCxnSpPr>
        <p:spPr bwMode="auto">
          <a:xfrm>
            <a:off x="2916238" y="2751138"/>
            <a:ext cx="2682875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743200" y="2311400"/>
            <a:ext cx="25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5475288" y="2343150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cxnSp>
        <p:nvCxnSpPr>
          <p:cNvPr id="7175" name="Straight Arrow Connector 7"/>
          <p:cNvCxnSpPr>
            <a:cxnSpLocks noChangeShapeType="1"/>
          </p:cNvCxnSpPr>
          <p:nvPr/>
        </p:nvCxnSpPr>
        <p:spPr bwMode="auto">
          <a:xfrm flipV="1">
            <a:off x="3605213" y="2760663"/>
            <a:ext cx="1157287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3536950" y="4994275"/>
            <a:ext cx="1439863" cy="1233488"/>
          </a:xfrm>
          <a:prstGeom prst="rect">
            <a:avLst/>
          </a:prstGeom>
          <a:solidFill>
            <a:schemeClr val="bg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3168650" y="5376863"/>
            <a:ext cx="250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4108450" y="6213475"/>
            <a:ext cx="25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7179" name="Freeform 15"/>
          <p:cNvSpPr>
            <a:spLocks/>
          </p:cNvSpPr>
          <p:nvPr/>
        </p:nvSpPr>
        <p:spPr bwMode="auto">
          <a:xfrm>
            <a:off x="3821113" y="5270500"/>
            <a:ext cx="758825" cy="517525"/>
          </a:xfrm>
          <a:custGeom>
            <a:avLst/>
            <a:gdLst>
              <a:gd name="T0" fmla="*/ 198095 w 759124"/>
              <a:gd name="T1" fmla="*/ 0 h 517585"/>
              <a:gd name="T2" fmla="*/ 0 w 759124"/>
              <a:gd name="T3" fmla="*/ 310407 h 517585"/>
              <a:gd name="T4" fmla="*/ 198095 w 759124"/>
              <a:gd name="T5" fmla="*/ 508722 h 517585"/>
              <a:gd name="T6" fmla="*/ 465093 w 759124"/>
              <a:gd name="T7" fmla="*/ 517345 h 517585"/>
              <a:gd name="T8" fmla="*/ 732090 w 759124"/>
              <a:gd name="T9" fmla="*/ 405253 h 517585"/>
              <a:gd name="T10" fmla="*/ 757928 w 759124"/>
              <a:gd name="T11" fmla="*/ 232805 h 517585"/>
              <a:gd name="T12" fmla="*/ 620125 w 759124"/>
              <a:gd name="T13" fmla="*/ 181071 h 517585"/>
              <a:gd name="T14" fmla="*/ 413416 w 759124"/>
              <a:gd name="T15" fmla="*/ 284540 h 517585"/>
              <a:gd name="T16" fmla="*/ 361737 w 759124"/>
              <a:gd name="T17" fmla="*/ 120714 h 517585"/>
              <a:gd name="T18" fmla="*/ 198095 w 759124"/>
              <a:gd name="T19" fmla="*/ 0 h 5175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9124"/>
              <a:gd name="T31" fmla="*/ 0 h 517585"/>
              <a:gd name="T32" fmla="*/ 759124 w 759124"/>
              <a:gd name="T33" fmla="*/ 517585 h 5175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9124" h="517585">
                <a:moveTo>
                  <a:pt x="198407" y="0"/>
                </a:moveTo>
                <a:lnTo>
                  <a:pt x="0" y="310551"/>
                </a:lnTo>
                <a:lnTo>
                  <a:pt x="198407" y="508958"/>
                </a:lnTo>
                <a:lnTo>
                  <a:pt x="465826" y="517585"/>
                </a:lnTo>
                <a:lnTo>
                  <a:pt x="733245" y="405441"/>
                </a:lnTo>
                <a:lnTo>
                  <a:pt x="759124" y="232913"/>
                </a:lnTo>
                <a:lnTo>
                  <a:pt x="621102" y="181155"/>
                </a:lnTo>
                <a:lnTo>
                  <a:pt x="414068" y="284672"/>
                </a:lnTo>
                <a:lnTo>
                  <a:pt x="362309" y="120770"/>
                </a:lnTo>
                <a:lnTo>
                  <a:pt x="198407" y="0"/>
                </a:lnTo>
                <a:close/>
              </a:path>
            </a:pathLst>
          </a:cu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4367213" y="5068888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4054475" y="2297113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Warm-Up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we sample a positive integer uniformly at random?</a:t>
            </a:r>
          </a:p>
          <a:p>
            <a:r>
              <a:rPr lang="en-US"/>
              <a:t>Can we pick a rational number from [0,1] u.a.r.?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Why can’t we pick a rational from [0,1] </a:t>
            </a:r>
            <a:r>
              <a:rPr lang="en-US" sz="2800" dirty="0" err="1"/>
              <a:t>u.a.r</a:t>
            </a:r>
            <a:r>
              <a:rPr lang="en-US" sz="2800" dirty="0"/>
              <a:t>.?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27771" y="3498283"/>
            <a:ext cx="645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dirty="0"/>
              <a:t>Define </a:t>
            </a:r>
            <a:r>
              <a:rPr lang="en-US" dirty="0" err="1"/>
              <a:t>A</a:t>
            </a:r>
            <a:r>
              <a:rPr lang="en-US" baseline="-25000" dirty="0" err="1"/>
              <a:t>q</a:t>
            </a:r>
            <a:r>
              <a:rPr lang="en-US" dirty="0"/>
              <a:t> := {q} for each rational q in [0,1]</a:t>
            </a:r>
          </a:p>
          <a:p>
            <a:pPr eaLnBrk="1" hangingPunct="1"/>
            <a:r>
              <a:rPr lang="en-US" dirty="0"/>
              <a:t>How many </a:t>
            </a:r>
            <a:r>
              <a:rPr lang="en-US" dirty="0" err="1"/>
              <a:t>rationals</a:t>
            </a:r>
            <a:r>
              <a:rPr lang="en-US" dirty="0"/>
              <a:t> in [0,1]? Infinite.  Countable?</a:t>
            </a:r>
          </a:p>
          <a:p>
            <a:pPr eaLnBrk="1" hangingPunct="1"/>
            <a:r>
              <a:rPr lang="en-US" dirty="0"/>
              <a:t>Can both (</a:t>
            </a:r>
            <a:r>
              <a:rPr lang="en-US" dirty="0" err="1"/>
              <a:t>i</a:t>
            </a:r>
            <a:r>
              <a:rPr lang="en-US" dirty="0"/>
              <a:t>) and (ii) hold if all </a:t>
            </a:r>
            <a:r>
              <a:rPr lang="en-US" dirty="0" err="1"/>
              <a:t>A</a:t>
            </a:r>
            <a:r>
              <a:rPr lang="en-US" baseline="-25000" dirty="0" err="1"/>
              <a:t>q</a:t>
            </a:r>
            <a:r>
              <a:rPr lang="en-US" dirty="0" err="1"/>
              <a:t>’s</a:t>
            </a:r>
            <a:r>
              <a:rPr lang="en-US" dirty="0"/>
              <a:t> have the same probability?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6DA4-C684-440B-995C-52E733DF63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26584"/>
            <a:ext cx="7009520" cy="158171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UBERT@ELLCIITPUVWYY57I" val="36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5.429"/>
  <p:tag name="ORIGINALWIDTH" val="4135.733"/>
  <p:tag name="LATEXADDIN" val="\documentclass{article}&#10;\usepackage{amsmath}&#10;\usepackage{enumerate}&#10;\pagestyle{empty}&#10;\begin{document}&#10;&#10;\begin{enumerate}&#10;&#10;\item Sample space $\Omega$: possible outcomes&#10;&#10;Flipping a coin: $\Omega = \{H, T\}$.&#10;&#10;&#10;\item Collection $\mathcal{F}$ of events.  An event is a subset of $\Omega$.&#10;&#10;\begin{enumerate}[(i)]&#10;&#10;\item $\emptyset \in \mathcal{F}$&#10;&#10;\item If $A \in \mathcal{F}$, then $(\Omega \setminus A) \in \mathcal{F}$.&#10;&#10;\item \textbf{Countable Union:}&#10;If $A_i \in \mathcal{F}$ for each positive integer $i$,&#10;then $\cup_i A_i \in \mathcal{F}$.&#10;\end{enumerate}&#10;&#10;$\mathcal{F} = \{\emptyset, \{H\}, \{T\}, \{H,T\}\}$.&#10;&#10;&#10;\item Probability function $P: \mathcal{F} \rightarrow [0,1]$&#10;&#10;\begin{enumerate}[(i)]&#10;&#10;\item $P(\Omega) = 1$&#10;&#10;\item For a countable number of parwise disjoint&#10;events $A_i$'s,&#10;&#10;$P(\cup_i A_i) = \sum_i P(A_i)$.&#10;&#10;\end{enumerate}&#10;&#10;&#10;\end{enumerate}&#10;&#10;&#10;\end{document}"/>
  <p:tag name="IGUANATEXSIZE" val="20"/>
  <p:tag name="IGUANATEXCURSOR" val="8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8.4026"/>
  <p:tag name="ORIGINALWIDTH" val="3449.569"/>
  <p:tag name="LATEXADDIN" val="\documentclass{article}&#10;\usepackage{amsmath}&#10;\usepackage{enumerate}&#10;\pagestyle{empty}&#10;\begin{document}&#10;&#10;\begin{enumerate}[3.]&#10;&#10;&#10;\item Probability function $P: \mathcal{F} \rightarrow [0,1]$&#10;&#10;\begin{enumerate}[(i)]&#10;&#10;\item $P(\Omega) = 1$&#10;&#10;\item For a countable number of parwise disjoint&#10;events $A_i$'s,&#10;&#10;$P(\cup_i A_i) = \sum_i P(A_i)$.&#10;&#10;\end{enumerate}&#10;&#10;&#10;\end{enumerate}&#10;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1404</Words>
  <Application>Microsoft Office PowerPoint</Application>
  <PresentationFormat>On-screen Show (4:3)</PresentationFormat>
  <Paragraphs>162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Symbol</vt:lpstr>
      <vt:lpstr>PMingLiU</vt:lpstr>
      <vt:lpstr>PMingLiU</vt:lpstr>
      <vt:lpstr>Wingdings</vt:lpstr>
      <vt:lpstr>Arial</vt:lpstr>
      <vt:lpstr>Algerian</vt:lpstr>
      <vt:lpstr>MS UI Gothic</vt:lpstr>
      <vt:lpstr>Bookman Old Style</vt:lpstr>
      <vt:lpstr>Calibri</vt:lpstr>
      <vt:lpstr>MV Boli</vt:lpstr>
      <vt:lpstr>template</vt:lpstr>
      <vt:lpstr>Equation</vt:lpstr>
      <vt:lpstr>公式</vt:lpstr>
      <vt:lpstr>Existence of Non-measurable Set</vt:lpstr>
      <vt:lpstr>Some Quesions</vt:lpstr>
      <vt:lpstr>Formal Definition [O1]</vt:lpstr>
      <vt:lpstr>Warmup: Infinite Sample Space</vt:lpstr>
      <vt:lpstr>Review: Axiom of Choice</vt:lpstr>
      <vt:lpstr>Probability as a Measure</vt:lpstr>
      <vt:lpstr>Main Result: Non-Measurable Sets</vt:lpstr>
      <vt:lpstr>Warm-Up</vt:lpstr>
      <vt:lpstr>Why can’t we pick a rational from [0,1] u.a.r.?</vt:lpstr>
      <vt:lpstr>How do we pick real from [0,1] u.a.r.?</vt:lpstr>
      <vt:lpstr>Cyclic Shifting</vt:lpstr>
      <vt:lpstr>Uniformly at Random [O1]</vt:lpstr>
      <vt:lpstr>Problem</vt:lpstr>
      <vt:lpstr>Recall The Problem [O2]</vt:lpstr>
      <vt:lpstr>Equivalence Classes </vt:lpstr>
      <vt:lpstr>Equivalence Classes: Cx</vt:lpstr>
      <vt:lpstr>Recall Axiom of Choice</vt:lpstr>
      <vt:lpstr>Candidate for Non-measurable set</vt:lpstr>
      <vt:lpstr>Strategy</vt:lpstr>
      <vt:lpstr>Construction of Mq’s</vt:lpstr>
      <vt:lpstr>Construction of Mq’s</vt:lpstr>
      <vt:lpstr>Construction of Mq’s</vt:lpstr>
      <vt:lpstr>Contradiction</vt:lpstr>
      <vt:lpstr>Conclusion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CSIS1118 Foundations of Computer Science</dc:title>
  <dc:creator>-</dc:creator>
  <cp:lastModifiedBy>Hubert Chan</cp:lastModifiedBy>
  <cp:revision>821</cp:revision>
  <dcterms:created xsi:type="dcterms:W3CDTF">2003-08-29T13:25:09Z</dcterms:created>
  <dcterms:modified xsi:type="dcterms:W3CDTF">2018-11-23T03:08:07Z</dcterms:modified>
</cp:coreProperties>
</file>